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26"/>
  </p:notesMasterIdLst>
  <p:sldIdLst>
    <p:sldId id="318" r:id="rId5"/>
    <p:sldId id="321" r:id="rId6"/>
    <p:sldId id="325" r:id="rId7"/>
    <p:sldId id="324" r:id="rId8"/>
    <p:sldId id="330" r:id="rId9"/>
    <p:sldId id="320" r:id="rId10"/>
    <p:sldId id="326" r:id="rId11"/>
    <p:sldId id="329" r:id="rId12"/>
    <p:sldId id="332" r:id="rId13"/>
    <p:sldId id="331" r:id="rId14"/>
    <p:sldId id="333" r:id="rId15"/>
    <p:sldId id="323" r:id="rId16"/>
    <p:sldId id="327" r:id="rId17"/>
    <p:sldId id="334" r:id="rId18"/>
    <p:sldId id="336" r:id="rId19"/>
    <p:sldId id="335" r:id="rId20"/>
    <p:sldId id="337" r:id="rId21"/>
    <p:sldId id="338" r:id="rId22"/>
    <p:sldId id="339" r:id="rId23"/>
    <p:sldId id="340" r:id="rId24"/>
    <p:sldId id="341"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Bobolz" initials="JB" lastIdx="5" clrIdx="0"/>
  <p:cmAuthor id="2" name="Fabian Eidens" initials="FE" lastIdx="1" clrIdx="1"/>
  <p:cmAuthor id="3" name="Fabian Eidens" initials="FE [2]" lastIdx="1" clrIdx="2"/>
  <p:cmAuthor id="4" name="Fabian Eidens" initials="FE [3]"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205B"/>
    <a:srgbClr val="0050C6"/>
    <a:srgbClr val="005493"/>
    <a:srgbClr val="0055D2"/>
    <a:srgbClr val="0088EB"/>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506E33-46E5-4178-A5FB-3C567D3954F7}" v="2128" dt="2019-10-22T22:46:40.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92921" autoAdjust="0"/>
  </p:normalViewPr>
  <p:slideViewPr>
    <p:cSldViewPr snapToGrid="0">
      <p:cViewPr varScale="1">
        <p:scale>
          <a:sx n="107" d="100"/>
          <a:sy n="107" d="100"/>
        </p:scale>
        <p:origin x="65" y="175"/>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90" d="100"/>
          <a:sy n="90" d="100"/>
        </p:scale>
        <p:origin x="3106"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Bobolz" userId="83226f4e-a22d-4a20-899a-ee5c2cb32bfe" providerId="ADAL" clId="{FD506E33-46E5-4178-A5FB-3C567D3954F7}"/>
    <pc:docChg chg="undo redo custSel addSld delSld modSld sldOrd">
      <pc:chgData name="Jan Bobolz" userId="83226f4e-a22d-4a20-899a-ee5c2cb32bfe" providerId="ADAL" clId="{FD506E33-46E5-4178-A5FB-3C567D3954F7}" dt="2019-10-24T08:45:05.825" v="16685" actId="20577"/>
      <pc:docMkLst>
        <pc:docMk/>
      </pc:docMkLst>
      <pc:sldChg chg="modSp">
        <pc:chgData name="Jan Bobolz" userId="83226f4e-a22d-4a20-899a-ee5c2cb32bfe" providerId="ADAL" clId="{FD506E33-46E5-4178-A5FB-3C567D3954F7}" dt="2019-10-24T08:44:48.041" v="16675" actId="20577"/>
        <pc:sldMkLst>
          <pc:docMk/>
          <pc:sldMk cId="2310596456" sldId="318"/>
        </pc:sldMkLst>
        <pc:spChg chg="mod">
          <ac:chgData name="Jan Bobolz" userId="83226f4e-a22d-4a20-899a-ee5c2cb32bfe" providerId="ADAL" clId="{FD506E33-46E5-4178-A5FB-3C567D3954F7}" dt="2019-10-24T08:44:48.041" v="16675" actId="20577"/>
          <ac:spMkLst>
            <pc:docMk/>
            <pc:sldMk cId="2310596456" sldId="318"/>
            <ac:spMk id="5" creationId="{00000000-0000-0000-0000-000000000000}"/>
          </ac:spMkLst>
        </pc:spChg>
      </pc:sldChg>
      <pc:sldChg chg="del">
        <pc:chgData name="Jan Bobolz" userId="83226f4e-a22d-4a20-899a-ee5c2cb32bfe" providerId="ADAL" clId="{FD506E33-46E5-4178-A5FB-3C567D3954F7}" dt="2019-10-22T19:59:57.699" v="9539" actId="2696"/>
        <pc:sldMkLst>
          <pc:docMk/>
          <pc:sldMk cId="2168889975" sldId="319"/>
        </pc:sldMkLst>
      </pc:sldChg>
      <pc:sldChg chg="modSp">
        <pc:chgData name="Jan Bobolz" userId="83226f4e-a22d-4a20-899a-ee5c2cb32bfe" providerId="ADAL" clId="{FD506E33-46E5-4178-A5FB-3C567D3954F7}" dt="2019-10-22T09:37:46.109" v="2606" actId="20577"/>
        <pc:sldMkLst>
          <pc:docMk/>
          <pc:sldMk cId="288336455" sldId="320"/>
        </pc:sldMkLst>
        <pc:spChg chg="mod">
          <ac:chgData name="Jan Bobolz" userId="83226f4e-a22d-4a20-899a-ee5c2cb32bfe" providerId="ADAL" clId="{FD506E33-46E5-4178-A5FB-3C567D3954F7}" dt="2019-10-22T09:37:46.109" v="2606" actId="20577"/>
          <ac:spMkLst>
            <pc:docMk/>
            <pc:sldMk cId="288336455" sldId="320"/>
            <ac:spMk id="2" creationId="{00000000-0000-0000-0000-000000000000}"/>
          </ac:spMkLst>
        </pc:spChg>
      </pc:sldChg>
      <pc:sldChg chg="modSp ord modNotesTx">
        <pc:chgData name="Jan Bobolz" userId="83226f4e-a22d-4a20-899a-ee5c2cb32bfe" providerId="ADAL" clId="{FD506E33-46E5-4178-A5FB-3C567D3954F7}" dt="2019-10-24T08:45:05.825" v="16685" actId="20577"/>
        <pc:sldMkLst>
          <pc:docMk/>
          <pc:sldMk cId="747761196" sldId="321"/>
        </pc:sldMkLst>
        <pc:spChg chg="mod">
          <ac:chgData name="Jan Bobolz" userId="83226f4e-a22d-4a20-899a-ee5c2cb32bfe" providerId="ADAL" clId="{FD506E33-46E5-4178-A5FB-3C567D3954F7}" dt="2019-10-22T21:47:10.162" v="14897" actId="20577"/>
          <ac:spMkLst>
            <pc:docMk/>
            <pc:sldMk cId="747761196" sldId="321"/>
            <ac:spMk id="3" creationId="{00000000-0000-0000-0000-000000000000}"/>
          </ac:spMkLst>
        </pc:spChg>
        <pc:spChg chg="mod">
          <ac:chgData name="Jan Bobolz" userId="83226f4e-a22d-4a20-899a-ee5c2cb32bfe" providerId="ADAL" clId="{FD506E33-46E5-4178-A5FB-3C567D3954F7}" dt="2019-10-24T08:45:05.825" v="16685" actId="20577"/>
          <ac:spMkLst>
            <pc:docMk/>
            <pc:sldMk cId="747761196" sldId="321"/>
            <ac:spMk id="4" creationId="{00000000-0000-0000-0000-000000000000}"/>
          </ac:spMkLst>
        </pc:spChg>
      </pc:sldChg>
      <pc:sldChg chg="del">
        <pc:chgData name="Jan Bobolz" userId="83226f4e-a22d-4a20-899a-ee5c2cb32bfe" providerId="ADAL" clId="{FD506E33-46E5-4178-A5FB-3C567D3954F7}" dt="2019-10-22T19:59:57.710" v="9540" actId="2696"/>
        <pc:sldMkLst>
          <pc:docMk/>
          <pc:sldMk cId="3682602434" sldId="322"/>
        </pc:sldMkLst>
      </pc:sldChg>
      <pc:sldChg chg="addSp delSp modSp add ord modAnim">
        <pc:chgData name="Jan Bobolz" userId="83226f4e-a22d-4a20-899a-ee5c2cb32bfe" providerId="ADAL" clId="{FD506E33-46E5-4178-A5FB-3C567D3954F7}" dt="2019-10-22T22:20:20.970" v="16119" actId="20577"/>
        <pc:sldMkLst>
          <pc:docMk/>
          <pc:sldMk cId="2668352255" sldId="323"/>
        </pc:sldMkLst>
        <pc:spChg chg="mod">
          <ac:chgData name="Jan Bobolz" userId="83226f4e-a22d-4a20-899a-ee5c2cb32bfe" providerId="ADAL" clId="{FD506E33-46E5-4178-A5FB-3C567D3954F7}" dt="2019-10-22T08:34:24.026" v="821" actId="20577"/>
          <ac:spMkLst>
            <pc:docMk/>
            <pc:sldMk cId="2668352255" sldId="323"/>
            <ac:spMk id="2" creationId="{C56D49CF-2977-487A-9EBD-190EB71793AB}"/>
          </ac:spMkLst>
        </pc:spChg>
        <pc:spChg chg="mod">
          <ac:chgData name="Jan Bobolz" userId="83226f4e-a22d-4a20-899a-ee5c2cb32bfe" providerId="ADAL" clId="{FD506E33-46E5-4178-A5FB-3C567D3954F7}" dt="2019-10-22T22:20:19.893" v="16118" actId="20577"/>
          <ac:spMkLst>
            <pc:docMk/>
            <pc:sldMk cId="2668352255" sldId="323"/>
            <ac:spMk id="4" creationId="{ADC451EF-9C22-4534-9005-6D58682B1675}"/>
          </ac:spMkLst>
        </pc:spChg>
        <pc:graphicFrameChg chg="add del mod">
          <ac:chgData name="Jan Bobolz" userId="83226f4e-a22d-4a20-899a-ee5c2cb32bfe" providerId="ADAL" clId="{FD506E33-46E5-4178-A5FB-3C567D3954F7}" dt="2019-10-22T21:36:50.023" v="14557" actId="1037"/>
          <ac:graphicFrameMkLst>
            <pc:docMk/>
            <pc:sldMk cId="2668352255" sldId="323"/>
            <ac:graphicFrameMk id="5" creationId="{1DE73EDE-F02A-4AD3-B095-D2D4270146B1}"/>
          </ac:graphicFrameMkLst>
        </pc:graphicFrameChg>
      </pc:sldChg>
      <pc:sldChg chg="modSp add modAnim">
        <pc:chgData name="Jan Bobolz" userId="83226f4e-a22d-4a20-899a-ee5c2cb32bfe" providerId="ADAL" clId="{FD506E33-46E5-4178-A5FB-3C567D3954F7}" dt="2019-10-22T22:37:59.916" v="16386"/>
        <pc:sldMkLst>
          <pc:docMk/>
          <pc:sldMk cId="1079505655" sldId="324"/>
        </pc:sldMkLst>
        <pc:spChg chg="mod">
          <ac:chgData name="Jan Bobolz" userId="83226f4e-a22d-4a20-899a-ee5c2cb32bfe" providerId="ADAL" clId="{FD506E33-46E5-4178-A5FB-3C567D3954F7}" dt="2019-10-22T21:54:22.912" v="15333" actId="20577"/>
          <ac:spMkLst>
            <pc:docMk/>
            <pc:sldMk cId="1079505655" sldId="324"/>
            <ac:spMk id="2" creationId="{A9828DA7-A4DD-4798-9F23-62F9248526D9}"/>
          </ac:spMkLst>
        </pc:spChg>
        <pc:spChg chg="mod">
          <ac:chgData name="Jan Bobolz" userId="83226f4e-a22d-4a20-899a-ee5c2cb32bfe" providerId="ADAL" clId="{FD506E33-46E5-4178-A5FB-3C567D3954F7}" dt="2019-10-22T22:12:08.201" v="15897" actId="20577"/>
          <ac:spMkLst>
            <pc:docMk/>
            <pc:sldMk cId="1079505655" sldId="324"/>
            <ac:spMk id="4" creationId="{6E0653A5-D5F2-497C-845F-6958DE2A9046}"/>
          </ac:spMkLst>
        </pc:spChg>
      </pc:sldChg>
      <pc:sldChg chg="modSp add">
        <pc:chgData name="Jan Bobolz" userId="83226f4e-a22d-4a20-899a-ee5c2cb32bfe" providerId="ADAL" clId="{FD506E33-46E5-4178-A5FB-3C567D3954F7}" dt="2019-10-22T21:47:25.417" v="14930" actId="20577"/>
        <pc:sldMkLst>
          <pc:docMk/>
          <pc:sldMk cId="3600239932" sldId="325"/>
        </pc:sldMkLst>
        <pc:spChg chg="mod">
          <ac:chgData name="Jan Bobolz" userId="83226f4e-a22d-4a20-899a-ee5c2cb32bfe" providerId="ADAL" clId="{FD506E33-46E5-4178-A5FB-3C567D3954F7}" dt="2019-10-22T21:47:25.417" v="14930" actId="20577"/>
          <ac:spMkLst>
            <pc:docMk/>
            <pc:sldMk cId="3600239932" sldId="325"/>
            <ac:spMk id="2" creationId="{DDD8ECB4-FC63-4E30-B3F8-A5DC83ECF169}"/>
          </ac:spMkLst>
        </pc:spChg>
      </pc:sldChg>
      <pc:sldChg chg="addSp delSp modSp add modAnim">
        <pc:chgData name="Jan Bobolz" userId="83226f4e-a22d-4a20-899a-ee5c2cb32bfe" providerId="ADAL" clId="{FD506E33-46E5-4178-A5FB-3C567D3954F7}" dt="2019-10-22T22:38:52.647" v="16397"/>
        <pc:sldMkLst>
          <pc:docMk/>
          <pc:sldMk cId="2459576178" sldId="326"/>
        </pc:sldMkLst>
        <pc:spChg chg="del">
          <ac:chgData name="Jan Bobolz" userId="83226f4e-a22d-4a20-899a-ee5c2cb32bfe" providerId="ADAL" clId="{FD506E33-46E5-4178-A5FB-3C567D3954F7}" dt="2019-10-22T09:33:48.531" v="2513"/>
          <ac:spMkLst>
            <pc:docMk/>
            <pc:sldMk cId="2459576178" sldId="326"/>
            <ac:spMk id="2" creationId="{88E4B2FC-5286-47C4-8CC9-3653BCE0E55E}"/>
          </ac:spMkLst>
        </pc:spChg>
        <pc:spChg chg="mod">
          <ac:chgData name="Jan Bobolz" userId="83226f4e-a22d-4a20-899a-ee5c2cb32bfe" providerId="ADAL" clId="{FD506E33-46E5-4178-A5FB-3C567D3954F7}" dt="2019-10-22T19:25:58.401" v="7314" actId="13822"/>
          <ac:spMkLst>
            <pc:docMk/>
            <pc:sldMk cId="2459576178" sldId="326"/>
            <ac:spMk id="2" creationId="{FF77A45D-1E08-C044-B8CC-5A8D2796B043}"/>
          </ac:spMkLst>
        </pc:spChg>
        <pc:spChg chg="add mod">
          <ac:chgData name="Jan Bobolz" userId="83226f4e-a22d-4a20-899a-ee5c2cb32bfe" providerId="ADAL" clId="{FD506E33-46E5-4178-A5FB-3C567D3954F7}" dt="2019-10-22T09:36:34.525" v="2565" actId="20577"/>
          <ac:spMkLst>
            <pc:docMk/>
            <pc:sldMk cId="2459576178" sldId="326"/>
            <ac:spMk id="3" creationId="{846DAC8E-B8F8-431B-8A88-1D73BCD6C7E1}"/>
          </ac:spMkLst>
        </pc:spChg>
        <pc:spChg chg="add mod">
          <ac:chgData name="Jan Bobolz" userId="83226f4e-a22d-4a20-899a-ee5c2cb32bfe" providerId="ADAL" clId="{FD506E33-46E5-4178-A5FB-3C567D3954F7}" dt="2019-10-22T09:53:27.180" v="2943" actId="20577"/>
          <ac:spMkLst>
            <pc:docMk/>
            <pc:sldMk cId="2459576178" sldId="326"/>
            <ac:spMk id="4" creationId="{26351D30-81E9-43D4-9A47-416BF70976A6}"/>
          </ac:spMkLst>
        </pc:spChg>
        <pc:spChg chg="add mod">
          <ac:chgData name="Jan Bobolz" userId="83226f4e-a22d-4a20-899a-ee5c2cb32bfe" providerId="ADAL" clId="{FD506E33-46E5-4178-A5FB-3C567D3954F7}" dt="2019-10-22T09:49:17.868" v="2860" actId="20577"/>
          <ac:spMkLst>
            <pc:docMk/>
            <pc:sldMk cId="2459576178" sldId="326"/>
            <ac:spMk id="5" creationId="{309F06E5-1367-4C05-A419-E0F5B8B60F10}"/>
          </ac:spMkLst>
        </pc:spChg>
      </pc:sldChg>
      <pc:sldChg chg="addSp delSp modSp modAnim">
        <pc:chgData name="Jan Bobolz" userId="83226f4e-a22d-4a20-899a-ee5c2cb32bfe" providerId="ADAL" clId="{FD506E33-46E5-4178-A5FB-3C567D3954F7}" dt="2019-10-22T22:32:37.533" v="16265"/>
        <pc:sldMkLst>
          <pc:docMk/>
          <pc:sldMk cId="1708063673" sldId="327"/>
        </pc:sldMkLst>
        <pc:spChg chg="mod">
          <ac:chgData name="Jan Bobolz" userId="83226f4e-a22d-4a20-899a-ee5c2cb32bfe" providerId="ADAL" clId="{FD506E33-46E5-4178-A5FB-3C567D3954F7}" dt="2019-10-22T18:42:41.292" v="5034"/>
          <ac:spMkLst>
            <pc:docMk/>
            <pc:sldMk cId="1708063673" sldId="327"/>
            <ac:spMk id="2" creationId="{C1ADDA9C-1066-BF4F-8247-C8C8CCDDDB9F}"/>
          </ac:spMkLst>
        </pc:spChg>
        <pc:spChg chg="del mod">
          <ac:chgData name="Jan Bobolz" userId="83226f4e-a22d-4a20-899a-ee5c2cb32bfe" providerId="ADAL" clId="{FD506E33-46E5-4178-A5FB-3C567D3954F7}" dt="2019-10-22T18:25:32.051" v="4163"/>
          <ac:spMkLst>
            <pc:docMk/>
            <pc:sldMk cId="1708063673" sldId="327"/>
            <ac:spMk id="4" creationId="{83DED3CE-7F46-A748-AB30-D8003AB1DCB8}"/>
          </ac:spMkLst>
        </pc:spChg>
        <pc:spChg chg="add del mod">
          <ac:chgData name="Jan Bobolz" userId="83226f4e-a22d-4a20-899a-ee5c2cb32bfe" providerId="ADAL" clId="{FD506E33-46E5-4178-A5FB-3C567D3954F7}" dt="2019-10-22T22:22:16.423" v="16128" actId="478"/>
          <ac:spMkLst>
            <pc:docMk/>
            <pc:sldMk cId="1708063673" sldId="327"/>
            <ac:spMk id="4" creationId="{B91C1EED-B4C2-456E-820C-8501B92EEDC2}"/>
          </ac:spMkLst>
        </pc:spChg>
        <pc:spChg chg="add mod">
          <ac:chgData name="Jan Bobolz" userId="83226f4e-a22d-4a20-899a-ee5c2cb32bfe" providerId="ADAL" clId="{FD506E33-46E5-4178-A5FB-3C567D3954F7}" dt="2019-10-22T19:10:34.604" v="7058" actId="20577"/>
          <ac:spMkLst>
            <pc:docMk/>
            <pc:sldMk cId="1708063673" sldId="327"/>
            <ac:spMk id="5" creationId="{EE2DC33C-A50A-458D-BB96-AE29F8796ACC}"/>
          </ac:spMkLst>
        </pc:spChg>
        <pc:spChg chg="add del mod">
          <ac:chgData name="Jan Bobolz" userId="83226f4e-a22d-4a20-899a-ee5c2cb32bfe" providerId="ADAL" clId="{FD506E33-46E5-4178-A5FB-3C567D3954F7}" dt="2019-10-22T22:23:49.899" v="16165" actId="478"/>
          <ac:spMkLst>
            <pc:docMk/>
            <pc:sldMk cId="1708063673" sldId="327"/>
            <ac:spMk id="6" creationId="{3649E5DE-90CB-449A-B0C8-66B9B8CCAF99}"/>
          </ac:spMkLst>
        </pc:spChg>
        <pc:spChg chg="add del mod">
          <ac:chgData name="Jan Bobolz" userId="83226f4e-a22d-4a20-899a-ee5c2cb32bfe" providerId="ADAL" clId="{FD506E33-46E5-4178-A5FB-3C567D3954F7}" dt="2019-10-22T18:49:56.160" v="5441"/>
          <ac:spMkLst>
            <pc:docMk/>
            <pc:sldMk cId="1708063673" sldId="327"/>
            <ac:spMk id="6" creationId="{71EDE857-F758-46F7-A934-C6E89EA87735}"/>
          </ac:spMkLst>
        </pc:spChg>
        <pc:spChg chg="add del mod">
          <ac:chgData name="Jan Bobolz" userId="83226f4e-a22d-4a20-899a-ee5c2cb32bfe" providerId="ADAL" clId="{FD506E33-46E5-4178-A5FB-3C567D3954F7}" dt="2019-10-22T18:49:56.160" v="5441"/>
          <ac:spMkLst>
            <pc:docMk/>
            <pc:sldMk cId="1708063673" sldId="327"/>
            <ac:spMk id="7" creationId="{10E57C7D-073D-4B17-930E-0218397759A6}"/>
          </ac:spMkLst>
        </pc:spChg>
        <pc:spChg chg="add mod">
          <ac:chgData name="Jan Bobolz" userId="83226f4e-a22d-4a20-899a-ee5c2cb32bfe" providerId="ADAL" clId="{FD506E33-46E5-4178-A5FB-3C567D3954F7}" dt="2019-10-22T22:26:03.688" v="16191" actId="20577"/>
          <ac:spMkLst>
            <pc:docMk/>
            <pc:sldMk cId="1708063673" sldId="327"/>
            <ac:spMk id="7" creationId="{4D78D2BF-E1FA-4CC0-A1C2-C075681C0DA5}"/>
          </ac:spMkLst>
        </pc:spChg>
        <pc:spChg chg="add mod">
          <ac:chgData name="Jan Bobolz" userId="83226f4e-a22d-4a20-899a-ee5c2cb32bfe" providerId="ADAL" clId="{FD506E33-46E5-4178-A5FB-3C567D3954F7}" dt="2019-10-22T18:50:02.596" v="5496" actId="1036"/>
          <ac:spMkLst>
            <pc:docMk/>
            <pc:sldMk cId="1708063673" sldId="327"/>
            <ac:spMk id="8" creationId="{8041007A-93E0-44D2-B315-54B78419966C}"/>
          </ac:spMkLst>
        </pc:spChg>
        <pc:spChg chg="add del mod">
          <ac:chgData name="Jan Bobolz" userId="83226f4e-a22d-4a20-899a-ee5c2cb32bfe" providerId="ADAL" clId="{FD506E33-46E5-4178-A5FB-3C567D3954F7}" dt="2019-10-22T18:53:30.444" v="5550" actId="478"/>
          <ac:spMkLst>
            <pc:docMk/>
            <pc:sldMk cId="1708063673" sldId="327"/>
            <ac:spMk id="9" creationId="{82E123BE-F1BE-4F3D-B75E-C6DD641BF378}"/>
          </ac:spMkLst>
        </pc:spChg>
        <pc:spChg chg="add del mod">
          <ac:chgData name="Jan Bobolz" userId="83226f4e-a22d-4a20-899a-ee5c2cb32bfe" providerId="ADAL" clId="{FD506E33-46E5-4178-A5FB-3C567D3954F7}" dt="2019-10-22T18:53:30.444" v="5550" actId="478"/>
          <ac:spMkLst>
            <pc:docMk/>
            <pc:sldMk cId="1708063673" sldId="327"/>
            <ac:spMk id="10" creationId="{4E48250A-9D8D-433F-9CEC-356CC6B6C332}"/>
          </ac:spMkLst>
        </pc:spChg>
        <pc:spChg chg="add del mod">
          <ac:chgData name="Jan Bobolz" userId="83226f4e-a22d-4a20-899a-ee5c2cb32bfe" providerId="ADAL" clId="{FD506E33-46E5-4178-A5FB-3C567D3954F7}" dt="2019-10-22T18:41:01.227" v="4911" actId="478"/>
          <ac:spMkLst>
            <pc:docMk/>
            <pc:sldMk cId="1708063673" sldId="327"/>
            <ac:spMk id="11" creationId="{A1121652-D121-4C70-8977-D838B745C47C}"/>
          </ac:spMkLst>
        </pc:spChg>
        <pc:spChg chg="add mod">
          <ac:chgData name="Jan Bobolz" userId="83226f4e-a22d-4a20-899a-ee5c2cb32bfe" providerId="ADAL" clId="{FD506E33-46E5-4178-A5FB-3C567D3954F7}" dt="2019-10-22T18:50:15.600" v="5518" actId="1036"/>
          <ac:spMkLst>
            <pc:docMk/>
            <pc:sldMk cId="1708063673" sldId="327"/>
            <ac:spMk id="12" creationId="{64267226-22D2-46AF-A781-9D8FAE7A3177}"/>
          </ac:spMkLst>
        </pc:spChg>
        <pc:spChg chg="add mod">
          <ac:chgData name="Jan Bobolz" userId="83226f4e-a22d-4a20-899a-ee5c2cb32bfe" providerId="ADAL" clId="{FD506E33-46E5-4178-A5FB-3C567D3954F7}" dt="2019-10-22T19:57:23.784" v="9397" actId="20577"/>
          <ac:spMkLst>
            <pc:docMk/>
            <pc:sldMk cId="1708063673" sldId="327"/>
            <ac:spMk id="13" creationId="{4A3AB83E-6046-49D1-8CD5-C4DBD3EF2273}"/>
          </ac:spMkLst>
        </pc:spChg>
        <pc:spChg chg="add del mod">
          <ac:chgData name="Jan Bobolz" userId="83226f4e-a22d-4a20-899a-ee5c2cb32bfe" providerId="ADAL" clId="{FD506E33-46E5-4178-A5FB-3C567D3954F7}" dt="2019-10-22T22:23:52.262" v="16166" actId="478"/>
          <ac:spMkLst>
            <pc:docMk/>
            <pc:sldMk cId="1708063673" sldId="327"/>
            <ac:spMk id="14" creationId="{16BAF537-9589-487C-833D-DEEF8BF9626C}"/>
          </ac:spMkLst>
        </pc:spChg>
        <pc:spChg chg="add del mod">
          <ac:chgData name="Jan Bobolz" userId="83226f4e-a22d-4a20-899a-ee5c2cb32bfe" providerId="ADAL" clId="{FD506E33-46E5-4178-A5FB-3C567D3954F7}" dt="2019-10-22T18:55:48.784" v="5647" actId="478"/>
          <ac:spMkLst>
            <pc:docMk/>
            <pc:sldMk cId="1708063673" sldId="327"/>
            <ac:spMk id="14" creationId="{1881075B-70EA-4AFF-A81F-182B63DA0331}"/>
          </ac:spMkLst>
        </pc:spChg>
        <pc:spChg chg="add mod">
          <ac:chgData name="Jan Bobolz" userId="83226f4e-a22d-4a20-899a-ee5c2cb32bfe" providerId="ADAL" clId="{FD506E33-46E5-4178-A5FB-3C567D3954F7}" dt="2019-10-22T19:08:03.916" v="6773" actId="14100"/>
          <ac:spMkLst>
            <pc:docMk/>
            <pc:sldMk cId="1708063673" sldId="327"/>
            <ac:spMk id="15" creationId="{6CF5FDE9-9A1C-462E-BA87-8C9D6249998A}"/>
          </ac:spMkLst>
        </pc:spChg>
        <pc:spChg chg="add del mod">
          <ac:chgData name="Jan Bobolz" userId="83226f4e-a22d-4a20-899a-ee5c2cb32bfe" providerId="ADAL" clId="{FD506E33-46E5-4178-A5FB-3C567D3954F7}" dt="2019-10-22T22:23:43.114" v="16164" actId="478"/>
          <ac:spMkLst>
            <pc:docMk/>
            <pc:sldMk cId="1708063673" sldId="327"/>
            <ac:spMk id="16" creationId="{3EE4B104-535C-455C-9343-B4DD90A9848A}"/>
          </ac:spMkLst>
        </pc:spChg>
        <pc:spChg chg="add del mod">
          <ac:chgData name="Jan Bobolz" userId="83226f4e-a22d-4a20-899a-ee5c2cb32bfe" providerId="ADAL" clId="{FD506E33-46E5-4178-A5FB-3C567D3954F7}" dt="2019-10-22T19:10:43.684" v="7061" actId="478"/>
          <ac:spMkLst>
            <pc:docMk/>
            <pc:sldMk cId="1708063673" sldId="327"/>
            <ac:spMk id="16" creationId="{5F576980-6EE0-4454-AB09-71B8EE951DA0}"/>
          </ac:spMkLst>
        </pc:spChg>
        <pc:spChg chg="add mod">
          <ac:chgData name="Jan Bobolz" userId="83226f4e-a22d-4a20-899a-ee5c2cb32bfe" providerId="ADAL" clId="{FD506E33-46E5-4178-A5FB-3C567D3954F7}" dt="2019-10-22T19:16:49.862" v="7229" actId="14100"/>
          <ac:spMkLst>
            <pc:docMk/>
            <pc:sldMk cId="1708063673" sldId="327"/>
            <ac:spMk id="17" creationId="{803EF61A-3CDA-46DC-86D1-F8DEEFEDC045}"/>
          </ac:spMkLst>
        </pc:spChg>
        <pc:spChg chg="add mod">
          <ac:chgData name="Jan Bobolz" userId="83226f4e-a22d-4a20-899a-ee5c2cb32bfe" providerId="ADAL" clId="{FD506E33-46E5-4178-A5FB-3C567D3954F7}" dt="2019-10-22T22:25:47.582" v="16184" actId="207"/>
          <ac:spMkLst>
            <pc:docMk/>
            <pc:sldMk cId="1708063673" sldId="327"/>
            <ac:spMk id="18" creationId="{A2D835E2-3123-4C37-A246-5D6C4FC07EDE}"/>
          </ac:spMkLst>
        </pc:spChg>
        <pc:spChg chg="add del mod">
          <ac:chgData name="Jan Bobolz" userId="83226f4e-a22d-4a20-899a-ee5c2cb32bfe" providerId="ADAL" clId="{FD506E33-46E5-4178-A5FB-3C567D3954F7}" dt="2019-10-22T19:10:06.270" v="7048" actId="478"/>
          <ac:spMkLst>
            <pc:docMk/>
            <pc:sldMk cId="1708063673" sldId="327"/>
            <ac:spMk id="18" creationId="{BF3DB7C2-2D6D-463B-9EE6-E67B12107BF5}"/>
          </ac:spMkLst>
        </pc:spChg>
        <pc:spChg chg="add mod">
          <ac:chgData name="Jan Bobolz" userId="83226f4e-a22d-4a20-899a-ee5c2cb32bfe" providerId="ADAL" clId="{FD506E33-46E5-4178-A5FB-3C567D3954F7}" dt="2019-10-22T22:26:22.166" v="16195" actId="14100"/>
          <ac:spMkLst>
            <pc:docMk/>
            <pc:sldMk cId="1708063673" sldId="327"/>
            <ac:spMk id="19" creationId="{DA307F0D-9D64-4E7E-8941-17D95EE2BCD9}"/>
          </ac:spMkLst>
        </pc:spChg>
        <pc:spChg chg="add mod">
          <ac:chgData name="Jan Bobolz" userId="83226f4e-a22d-4a20-899a-ee5c2cb32bfe" providerId="ADAL" clId="{FD506E33-46E5-4178-A5FB-3C567D3954F7}" dt="2019-10-22T22:26:33.030" v="16198" actId="14100"/>
          <ac:spMkLst>
            <pc:docMk/>
            <pc:sldMk cId="1708063673" sldId="327"/>
            <ac:spMk id="20" creationId="{35D59432-F12D-491E-9CBC-00549433F5B6}"/>
          </ac:spMkLst>
        </pc:spChg>
        <pc:spChg chg="add mod">
          <ac:chgData name="Jan Bobolz" userId="83226f4e-a22d-4a20-899a-ee5c2cb32bfe" providerId="ADAL" clId="{FD506E33-46E5-4178-A5FB-3C567D3954F7}" dt="2019-10-22T22:26:44.503" v="16201" actId="14100"/>
          <ac:spMkLst>
            <pc:docMk/>
            <pc:sldMk cId="1708063673" sldId="327"/>
            <ac:spMk id="21" creationId="{09157E44-5113-4637-ABE9-5AFB7A286E90}"/>
          </ac:spMkLst>
        </pc:spChg>
        <pc:spChg chg="add mod">
          <ac:chgData name="Jan Bobolz" userId="83226f4e-a22d-4a20-899a-ee5c2cb32bfe" providerId="ADAL" clId="{FD506E33-46E5-4178-A5FB-3C567D3954F7}" dt="2019-10-22T22:26:55.398" v="16204" actId="14100"/>
          <ac:spMkLst>
            <pc:docMk/>
            <pc:sldMk cId="1708063673" sldId="327"/>
            <ac:spMk id="22" creationId="{38462410-DAED-465F-BEA4-5F47FF4C88AF}"/>
          </ac:spMkLst>
        </pc:spChg>
        <pc:spChg chg="add mod">
          <ac:chgData name="Jan Bobolz" userId="83226f4e-a22d-4a20-899a-ee5c2cb32bfe" providerId="ADAL" clId="{FD506E33-46E5-4178-A5FB-3C567D3954F7}" dt="2019-10-22T22:27:11.855" v="16208" actId="14100"/>
          <ac:spMkLst>
            <pc:docMk/>
            <pc:sldMk cId="1708063673" sldId="327"/>
            <ac:spMk id="23" creationId="{6B923B42-8CC7-42C7-8DB0-A86504E0401F}"/>
          </ac:spMkLst>
        </pc:spChg>
        <pc:spChg chg="add mod">
          <ac:chgData name="Jan Bobolz" userId="83226f4e-a22d-4a20-899a-ee5c2cb32bfe" providerId="ADAL" clId="{FD506E33-46E5-4178-A5FB-3C567D3954F7}" dt="2019-10-22T22:27:23.270" v="16211" actId="14100"/>
          <ac:spMkLst>
            <pc:docMk/>
            <pc:sldMk cId="1708063673" sldId="327"/>
            <ac:spMk id="24" creationId="{ED46E1C4-27A3-4214-83F5-7572752791C5}"/>
          </ac:spMkLst>
        </pc:spChg>
        <pc:spChg chg="add mod">
          <ac:chgData name="Jan Bobolz" userId="83226f4e-a22d-4a20-899a-ee5c2cb32bfe" providerId="ADAL" clId="{FD506E33-46E5-4178-A5FB-3C567D3954F7}" dt="2019-10-22T22:27:30.733" v="16213" actId="1076"/>
          <ac:spMkLst>
            <pc:docMk/>
            <pc:sldMk cId="1708063673" sldId="327"/>
            <ac:spMk id="25" creationId="{347367DB-8584-4219-AC4D-0EE5599BC6B2}"/>
          </ac:spMkLst>
        </pc:spChg>
        <pc:spChg chg="add mod">
          <ac:chgData name="Jan Bobolz" userId="83226f4e-a22d-4a20-899a-ee5c2cb32bfe" providerId="ADAL" clId="{FD506E33-46E5-4178-A5FB-3C567D3954F7}" dt="2019-10-22T22:27:39.760" v="16216" actId="14100"/>
          <ac:spMkLst>
            <pc:docMk/>
            <pc:sldMk cId="1708063673" sldId="327"/>
            <ac:spMk id="26" creationId="{4DDA824E-6C7C-4BF8-BD94-8E2060CAEF74}"/>
          </ac:spMkLst>
        </pc:spChg>
        <pc:spChg chg="add mod">
          <ac:chgData name="Jan Bobolz" userId="83226f4e-a22d-4a20-899a-ee5c2cb32bfe" providerId="ADAL" clId="{FD506E33-46E5-4178-A5FB-3C567D3954F7}" dt="2019-10-22T22:27:48.038" v="16219" actId="14100"/>
          <ac:spMkLst>
            <pc:docMk/>
            <pc:sldMk cId="1708063673" sldId="327"/>
            <ac:spMk id="27" creationId="{79319638-973F-4384-A927-E8339EBF058E}"/>
          </ac:spMkLst>
        </pc:spChg>
        <pc:spChg chg="add mod">
          <ac:chgData name="Jan Bobolz" userId="83226f4e-a22d-4a20-899a-ee5c2cb32bfe" providerId="ADAL" clId="{FD506E33-46E5-4178-A5FB-3C567D3954F7}" dt="2019-10-22T22:27:54.642" v="16222" actId="14100"/>
          <ac:spMkLst>
            <pc:docMk/>
            <pc:sldMk cId="1708063673" sldId="327"/>
            <ac:spMk id="28" creationId="{44F24FEA-E6C7-45DD-B9A9-167B051032C5}"/>
          </ac:spMkLst>
        </pc:spChg>
      </pc:sldChg>
      <pc:sldChg chg="del">
        <pc:chgData name="Jan Bobolz" userId="83226f4e-a22d-4a20-899a-ee5c2cb32bfe" providerId="ADAL" clId="{FD506E33-46E5-4178-A5FB-3C567D3954F7}" dt="2019-10-22T15:11:17.996" v="2980" actId="2696"/>
        <pc:sldMkLst>
          <pc:docMk/>
          <pc:sldMk cId="2206858796" sldId="328"/>
        </pc:sldMkLst>
      </pc:sldChg>
      <pc:sldChg chg="addSp delSp modSp modAnim modNotesTx">
        <pc:chgData name="Jan Bobolz" userId="83226f4e-a22d-4a20-899a-ee5c2cb32bfe" providerId="ADAL" clId="{FD506E33-46E5-4178-A5FB-3C567D3954F7}" dt="2019-10-22T22:15:16.101" v="15964" actId="114"/>
        <pc:sldMkLst>
          <pc:docMk/>
          <pc:sldMk cId="3052723625" sldId="329"/>
        </pc:sldMkLst>
        <pc:spChg chg="mod">
          <ac:chgData name="Jan Bobolz" userId="83226f4e-a22d-4a20-899a-ee5c2cb32bfe" providerId="ADAL" clId="{FD506E33-46E5-4178-A5FB-3C567D3954F7}" dt="2019-10-22T22:00:42.503" v="15625" actId="5793"/>
          <ac:spMkLst>
            <pc:docMk/>
            <pc:sldMk cId="3052723625" sldId="329"/>
            <ac:spMk id="4" creationId="{6FE7F611-BFF3-0E46-89BF-693E1AC8AC10}"/>
          </ac:spMkLst>
        </pc:spChg>
        <pc:spChg chg="del mod">
          <ac:chgData name="Jan Bobolz" userId="83226f4e-a22d-4a20-899a-ee5c2cb32bfe" providerId="ADAL" clId="{FD506E33-46E5-4178-A5FB-3C567D3954F7}" dt="2019-10-22T17:58:15.563" v="3577" actId="478"/>
          <ac:spMkLst>
            <pc:docMk/>
            <pc:sldMk cId="3052723625" sldId="329"/>
            <ac:spMk id="5" creationId="{DF735730-CA95-4F4E-9F9F-CADBF1C164F0}"/>
          </ac:spMkLst>
        </pc:spChg>
        <pc:spChg chg="add mod">
          <ac:chgData name="Jan Bobolz" userId="83226f4e-a22d-4a20-899a-ee5c2cb32bfe" providerId="ADAL" clId="{FD506E33-46E5-4178-A5FB-3C567D3954F7}" dt="2019-10-22T19:28:27.680" v="7378" actId="20577"/>
          <ac:spMkLst>
            <pc:docMk/>
            <pc:sldMk cId="3052723625" sldId="329"/>
            <ac:spMk id="6" creationId="{176265E9-7153-4B47-BD05-1241725866ED}"/>
          </ac:spMkLst>
        </pc:spChg>
        <pc:spChg chg="add mod">
          <ac:chgData name="Jan Bobolz" userId="83226f4e-a22d-4a20-899a-ee5c2cb32bfe" providerId="ADAL" clId="{FD506E33-46E5-4178-A5FB-3C567D3954F7}" dt="2019-10-22T18:13:18.887" v="3898" actId="20577"/>
          <ac:spMkLst>
            <pc:docMk/>
            <pc:sldMk cId="3052723625" sldId="329"/>
            <ac:spMk id="8" creationId="{D10F5867-5779-4B05-823D-39B58F3D6A7C}"/>
          </ac:spMkLst>
        </pc:spChg>
        <pc:spChg chg="del mod">
          <ac:chgData name="Jan Bobolz" userId="83226f4e-a22d-4a20-899a-ee5c2cb32bfe" providerId="ADAL" clId="{FD506E33-46E5-4178-A5FB-3C567D3954F7}" dt="2019-10-22T18:03:14.425" v="3645"/>
          <ac:spMkLst>
            <pc:docMk/>
            <pc:sldMk cId="3052723625" sldId="329"/>
            <ac:spMk id="9" creationId="{9F86EDBF-C319-9D47-B62F-66861B0DA311}"/>
          </ac:spMkLst>
        </pc:spChg>
        <pc:spChg chg="add mod">
          <ac:chgData name="Jan Bobolz" userId="83226f4e-a22d-4a20-899a-ee5c2cb32bfe" providerId="ADAL" clId="{FD506E33-46E5-4178-A5FB-3C567D3954F7}" dt="2019-10-22T21:58:34.210" v="15605" actId="20577"/>
          <ac:spMkLst>
            <pc:docMk/>
            <pc:sldMk cId="3052723625" sldId="329"/>
            <ac:spMk id="9" creationId="{A7E5881B-3CE1-4628-B36E-EB2F8FDA1322}"/>
          </ac:spMkLst>
        </pc:spChg>
        <pc:spChg chg="add mod">
          <ac:chgData name="Jan Bobolz" userId="83226f4e-a22d-4a20-899a-ee5c2cb32bfe" providerId="ADAL" clId="{FD506E33-46E5-4178-A5FB-3C567D3954F7}" dt="2019-10-22T18:18:58.454" v="4092" actId="14100"/>
          <ac:spMkLst>
            <pc:docMk/>
            <pc:sldMk cId="3052723625" sldId="329"/>
            <ac:spMk id="10" creationId="{7E012974-8680-4251-B8EC-01620797283E}"/>
          </ac:spMkLst>
        </pc:spChg>
        <pc:spChg chg="add mod">
          <ac:chgData name="Jan Bobolz" userId="83226f4e-a22d-4a20-899a-ee5c2cb32bfe" providerId="ADAL" clId="{FD506E33-46E5-4178-A5FB-3C567D3954F7}" dt="2019-10-22T22:15:16.101" v="15964" actId="114"/>
          <ac:spMkLst>
            <pc:docMk/>
            <pc:sldMk cId="3052723625" sldId="329"/>
            <ac:spMk id="11" creationId="{585DDD30-FA5D-4870-912D-28432780812D}"/>
          </ac:spMkLst>
        </pc:spChg>
        <pc:spChg chg="add del mod">
          <ac:chgData name="Jan Bobolz" userId="83226f4e-a22d-4a20-899a-ee5c2cb32bfe" providerId="ADAL" clId="{FD506E33-46E5-4178-A5FB-3C567D3954F7}" dt="2019-10-22T18:03:35.964" v="3647"/>
          <ac:spMkLst>
            <pc:docMk/>
            <pc:sldMk cId="3052723625" sldId="329"/>
            <ac:spMk id="12" creationId="{7724EA46-4D7D-4464-8443-B578BA7A2B32}"/>
          </ac:spMkLst>
        </pc:spChg>
      </pc:sldChg>
      <pc:sldChg chg="modSp ord modAnim">
        <pc:chgData name="Jan Bobolz" userId="83226f4e-a22d-4a20-899a-ee5c2cb32bfe" providerId="ADAL" clId="{FD506E33-46E5-4178-A5FB-3C567D3954F7}" dt="2019-10-22T22:39:04.790" v="16405" actId="20577"/>
        <pc:sldMkLst>
          <pc:docMk/>
          <pc:sldMk cId="2027256090" sldId="330"/>
        </pc:sldMkLst>
        <pc:spChg chg="mod">
          <ac:chgData name="Jan Bobolz" userId="83226f4e-a22d-4a20-899a-ee5c2cb32bfe" providerId="ADAL" clId="{FD506E33-46E5-4178-A5FB-3C567D3954F7}" dt="2019-10-22T22:39:04.790" v="16405" actId="20577"/>
          <ac:spMkLst>
            <pc:docMk/>
            <pc:sldMk cId="2027256090" sldId="330"/>
            <ac:spMk id="2" creationId="{DC3C3311-2FE3-8C43-BB4A-1F38E7870F80}"/>
          </ac:spMkLst>
        </pc:spChg>
        <pc:spChg chg="mod">
          <ac:chgData name="Jan Bobolz" userId="83226f4e-a22d-4a20-899a-ee5c2cb32bfe" providerId="ADAL" clId="{FD506E33-46E5-4178-A5FB-3C567D3954F7}" dt="2019-10-22T22:12:49.316" v="15902" actId="20577"/>
          <ac:spMkLst>
            <pc:docMk/>
            <pc:sldMk cId="2027256090" sldId="330"/>
            <ac:spMk id="4" creationId="{38E2D4B9-2D86-724A-AD79-4431DA00C2DF}"/>
          </ac:spMkLst>
        </pc:spChg>
      </pc:sldChg>
      <pc:sldChg chg="addSp delSp modSp modAnim">
        <pc:chgData name="Jan Bobolz" userId="83226f4e-a22d-4a20-899a-ee5c2cb32bfe" providerId="ADAL" clId="{FD506E33-46E5-4178-A5FB-3C567D3954F7}" dt="2019-10-22T22:40:48.581" v="16419" actId="20577"/>
        <pc:sldMkLst>
          <pc:docMk/>
          <pc:sldMk cId="3714941265" sldId="331"/>
        </pc:sldMkLst>
        <pc:spChg chg="mod">
          <ac:chgData name="Jan Bobolz" userId="83226f4e-a22d-4a20-899a-ee5c2cb32bfe" providerId="ADAL" clId="{FD506E33-46E5-4178-A5FB-3C567D3954F7}" dt="2019-10-22T19:32:54.863" v="7798" actId="20577"/>
          <ac:spMkLst>
            <pc:docMk/>
            <pc:sldMk cId="3714941265" sldId="331"/>
            <ac:spMk id="2" creationId="{B405569B-1E46-3D46-ACC7-DE5C4D7F9669}"/>
          </ac:spMkLst>
        </pc:spChg>
        <pc:spChg chg="mod">
          <ac:chgData name="Jan Bobolz" userId="83226f4e-a22d-4a20-899a-ee5c2cb32bfe" providerId="ADAL" clId="{FD506E33-46E5-4178-A5FB-3C567D3954F7}" dt="2019-10-22T22:40:48.581" v="16419" actId="20577"/>
          <ac:spMkLst>
            <pc:docMk/>
            <pc:sldMk cId="3714941265" sldId="331"/>
            <ac:spMk id="4" creationId="{72BAEA34-613B-FB4C-82FE-3014498A7D2B}"/>
          </ac:spMkLst>
        </pc:spChg>
        <pc:spChg chg="add mod">
          <ac:chgData name="Jan Bobolz" userId="83226f4e-a22d-4a20-899a-ee5c2cb32bfe" providerId="ADAL" clId="{FD506E33-46E5-4178-A5FB-3C567D3954F7}" dt="2019-10-22T19:50:59.433" v="8955" actId="1076"/>
          <ac:spMkLst>
            <pc:docMk/>
            <pc:sldMk cId="3714941265" sldId="331"/>
            <ac:spMk id="5" creationId="{5CC00881-6FAD-42D0-A75D-29F3199BB495}"/>
          </ac:spMkLst>
        </pc:spChg>
        <pc:spChg chg="add mod">
          <ac:chgData name="Jan Bobolz" userId="83226f4e-a22d-4a20-899a-ee5c2cb32bfe" providerId="ADAL" clId="{FD506E33-46E5-4178-A5FB-3C567D3954F7}" dt="2019-10-22T19:54:34.415" v="9283" actId="1076"/>
          <ac:spMkLst>
            <pc:docMk/>
            <pc:sldMk cId="3714941265" sldId="331"/>
            <ac:spMk id="6" creationId="{BBDF1E29-9C69-4A84-AE42-13990C93801F}"/>
          </ac:spMkLst>
        </pc:spChg>
        <pc:spChg chg="add mod">
          <ac:chgData name="Jan Bobolz" userId="83226f4e-a22d-4a20-899a-ee5c2cb32bfe" providerId="ADAL" clId="{FD506E33-46E5-4178-A5FB-3C567D3954F7}" dt="2019-10-22T19:57:04.649" v="9395" actId="20577"/>
          <ac:spMkLst>
            <pc:docMk/>
            <pc:sldMk cId="3714941265" sldId="331"/>
            <ac:spMk id="7" creationId="{EFFE14D1-8582-498E-B5AF-BCC959DD4583}"/>
          </ac:spMkLst>
        </pc:spChg>
        <pc:spChg chg="add del mod">
          <ac:chgData name="Jan Bobolz" userId="83226f4e-a22d-4a20-899a-ee5c2cb32bfe" providerId="ADAL" clId="{FD506E33-46E5-4178-A5FB-3C567D3954F7}" dt="2019-10-22T19:52:45.273" v="9115" actId="478"/>
          <ac:spMkLst>
            <pc:docMk/>
            <pc:sldMk cId="3714941265" sldId="331"/>
            <ac:spMk id="8" creationId="{BA775F17-3870-4D84-9A6E-32073F8627E9}"/>
          </ac:spMkLst>
        </pc:spChg>
        <pc:spChg chg="add del mod">
          <ac:chgData name="Jan Bobolz" userId="83226f4e-a22d-4a20-899a-ee5c2cb32bfe" providerId="ADAL" clId="{FD506E33-46E5-4178-A5FB-3C567D3954F7}" dt="2019-10-22T19:50:23.703" v="8924" actId="478"/>
          <ac:spMkLst>
            <pc:docMk/>
            <pc:sldMk cId="3714941265" sldId="331"/>
            <ac:spMk id="9" creationId="{3605C4BD-D822-4C18-B4BF-69B88B64F477}"/>
          </ac:spMkLst>
        </pc:spChg>
        <pc:spChg chg="add mod">
          <ac:chgData name="Jan Bobolz" userId="83226f4e-a22d-4a20-899a-ee5c2cb32bfe" providerId="ADAL" clId="{FD506E33-46E5-4178-A5FB-3C567D3954F7}" dt="2019-10-22T19:56:51.057" v="9390" actId="20577"/>
          <ac:spMkLst>
            <pc:docMk/>
            <pc:sldMk cId="3714941265" sldId="331"/>
            <ac:spMk id="10" creationId="{1FB32A94-B869-467C-B215-842DBB3E89EC}"/>
          </ac:spMkLst>
        </pc:spChg>
      </pc:sldChg>
      <pc:sldChg chg="addSp delSp modSp add">
        <pc:chgData name="Jan Bobolz" userId="83226f4e-a22d-4a20-899a-ee5c2cb32bfe" providerId="ADAL" clId="{FD506E33-46E5-4178-A5FB-3C567D3954F7}" dt="2019-10-22T21:46:37.581" v="14865" actId="20577"/>
        <pc:sldMkLst>
          <pc:docMk/>
          <pc:sldMk cId="2184737269" sldId="332"/>
        </pc:sldMkLst>
        <pc:spChg chg="mod">
          <ac:chgData name="Jan Bobolz" userId="83226f4e-a22d-4a20-899a-ee5c2cb32bfe" providerId="ADAL" clId="{FD506E33-46E5-4178-A5FB-3C567D3954F7}" dt="2019-10-22T18:03:44.361" v="3668" actId="20577"/>
          <ac:spMkLst>
            <pc:docMk/>
            <pc:sldMk cId="2184737269" sldId="332"/>
            <ac:spMk id="2" creationId="{089F6A58-2C11-4582-BC0E-B9B6A7F6B346}"/>
          </ac:spMkLst>
        </pc:spChg>
        <pc:spChg chg="del mod">
          <ac:chgData name="Jan Bobolz" userId="83226f4e-a22d-4a20-899a-ee5c2cb32bfe" providerId="ADAL" clId="{FD506E33-46E5-4178-A5FB-3C567D3954F7}" dt="2019-10-22T18:04:04.903" v="3691"/>
          <ac:spMkLst>
            <pc:docMk/>
            <pc:sldMk cId="2184737269" sldId="332"/>
            <ac:spMk id="4" creationId="{46A30D33-0C36-4308-9C1D-8ABF1DF4ED18}"/>
          </ac:spMkLst>
        </pc:spChg>
        <pc:spChg chg="add mod">
          <ac:chgData name="Jan Bobolz" userId="83226f4e-a22d-4a20-899a-ee5c2cb32bfe" providerId="ADAL" clId="{FD506E33-46E5-4178-A5FB-3C567D3954F7}" dt="2019-10-22T21:46:37.581" v="14865" actId="20577"/>
          <ac:spMkLst>
            <pc:docMk/>
            <pc:sldMk cId="2184737269" sldId="332"/>
            <ac:spMk id="5" creationId="{75609C21-1B07-4FA8-916D-B0D8718A8BEA}"/>
          </ac:spMkLst>
        </pc:spChg>
      </pc:sldChg>
      <pc:sldChg chg="addSp delSp modSp add">
        <pc:chgData name="Jan Bobolz" userId="83226f4e-a22d-4a20-899a-ee5c2cb32bfe" providerId="ADAL" clId="{FD506E33-46E5-4178-A5FB-3C567D3954F7}" dt="2019-10-22T21:45:15.496" v="14851" actId="20577"/>
        <pc:sldMkLst>
          <pc:docMk/>
          <pc:sldMk cId="190191075" sldId="333"/>
        </pc:sldMkLst>
        <pc:spChg chg="del">
          <ac:chgData name="Jan Bobolz" userId="83226f4e-a22d-4a20-899a-ee5c2cb32bfe" providerId="ADAL" clId="{FD506E33-46E5-4178-A5FB-3C567D3954F7}" dt="2019-10-22T18:22:57.709" v="4150"/>
          <ac:spMkLst>
            <pc:docMk/>
            <pc:sldMk cId="190191075" sldId="333"/>
            <ac:spMk id="2" creationId="{CC5F9BCC-406A-461A-9C3F-4CC2E46529F4}"/>
          </ac:spMkLst>
        </pc:spChg>
        <pc:spChg chg="del">
          <ac:chgData name="Jan Bobolz" userId="83226f4e-a22d-4a20-899a-ee5c2cb32bfe" providerId="ADAL" clId="{FD506E33-46E5-4178-A5FB-3C567D3954F7}" dt="2019-10-22T18:22:57.709" v="4150"/>
          <ac:spMkLst>
            <pc:docMk/>
            <pc:sldMk cId="190191075" sldId="333"/>
            <ac:spMk id="4" creationId="{12552FBB-57F2-4701-A288-DAB7FE01E5C5}"/>
          </ac:spMkLst>
        </pc:spChg>
        <pc:spChg chg="add mod">
          <ac:chgData name="Jan Bobolz" userId="83226f4e-a22d-4a20-899a-ee5c2cb32bfe" providerId="ADAL" clId="{FD506E33-46E5-4178-A5FB-3C567D3954F7}" dt="2019-10-22T21:45:15.496" v="14851" actId="20577"/>
          <ac:spMkLst>
            <pc:docMk/>
            <pc:sldMk cId="190191075" sldId="333"/>
            <ac:spMk id="5" creationId="{CB67703C-E5BA-4BD7-902E-19EF8556A56C}"/>
          </ac:spMkLst>
        </pc:spChg>
      </pc:sldChg>
      <pc:sldChg chg="addSp delSp modSp add modAnim">
        <pc:chgData name="Jan Bobolz" userId="83226f4e-a22d-4a20-899a-ee5c2cb32bfe" providerId="ADAL" clId="{FD506E33-46E5-4178-A5FB-3C567D3954F7}" dt="2019-10-22T22:03:57.728" v="15665"/>
        <pc:sldMkLst>
          <pc:docMk/>
          <pc:sldMk cId="3437310776" sldId="334"/>
        </pc:sldMkLst>
        <pc:spChg chg="mod">
          <ac:chgData name="Jan Bobolz" userId="83226f4e-a22d-4a20-899a-ee5c2cb32bfe" providerId="ADAL" clId="{FD506E33-46E5-4178-A5FB-3C567D3954F7}" dt="2019-10-22T18:55:43.405" v="5646" actId="20577"/>
          <ac:spMkLst>
            <pc:docMk/>
            <pc:sldMk cId="3437310776" sldId="334"/>
            <ac:spMk id="2" creationId="{C1ADDA9C-1066-BF4F-8247-C8C8CCDDDB9F}"/>
          </ac:spMkLst>
        </pc:spChg>
        <pc:spChg chg="del">
          <ac:chgData name="Jan Bobolz" userId="83226f4e-a22d-4a20-899a-ee5c2cb32bfe" providerId="ADAL" clId="{FD506E33-46E5-4178-A5FB-3C567D3954F7}" dt="2019-10-22T18:53:35.016" v="5551" actId="478"/>
          <ac:spMkLst>
            <pc:docMk/>
            <pc:sldMk cId="3437310776" sldId="334"/>
            <ac:spMk id="5" creationId="{EE2DC33C-A50A-458D-BB96-AE29F8796ACC}"/>
          </ac:spMkLst>
        </pc:spChg>
        <pc:spChg chg="del">
          <ac:chgData name="Jan Bobolz" userId="83226f4e-a22d-4a20-899a-ee5c2cb32bfe" providerId="ADAL" clId="{FD506E33-46E5-4178-A5FB-3C567D3954F7}" dt="2019-10-22T18:53:35.016" v="5551" actId="478"/>
          <ac:spMkLst>
            <pc:docMk/>
            <pc:sldMk cId="3437310776" sldId="334"/>
            <ac:spMk id="8" creationId="{8041007A-93E0-44D2-B315-54B78419966C}"/>
          </ac:spMkLst>
        </pc:spChg>
        <pc:spChg chg="mod">
          <ac:chgData name="Jan Bobolz" userId="83226f4e-a22d-4a20-899a-ee5c2cb32bfe" providerId="ADAL" clId="{FD506E33-46E5-4178-A5FB-3C567D3954F7}" dt="2019-10-22T19:18:44.794" v="7278" actId="20577"/>
          <ac:spMkLst>
            <pc:docMk/>
            <pc:sldMk cId="3437310776" sldId="334"/>
            <ac:spMk id="9" creationId="{82E123BE-F1BE-4F3D-B75E-C6DD641BF378}"/>
          </ac:spMkLst>
        </pc:spChg>
        <pc:spChg chg="mod">
          <ac:chgData name="Jan Bobolz" userId="83226f4e-a22d-4a20-899a-ee5c2cb32bfe" providerId="ADAL" clId="{FD506E33-46E5-4178-A5FB-3C567D3954F7}" dt="2019-10-22T18:53:42.596" v="5609" actId="1035"/>
          <ac:spMkLst>
            <pc:docMk/>
            <pc:sldMk cId="3437310776" sldId="334"/>
            <ac:spMk id="10" creationId="{4E48250A-9D8D-433F-9CEC-356CC6B6C332}"/>
          </ac:spMkLst>
        </pc:spChg>
        <pc:spChg chg="add mod">
          <ac:chgData name="Jan Bobolz" userId="83226f4e-a22d-4a20-899a-ee5c2cb32bfe" providerId="ADAL" clId="{FD506E33-46E5-4178-A5FB-3C567D3954F7}" dt="2019-10-22T19:03:37.685" v="6534" actId="14100"/>
          <ac:spMkLst>
            <pc:docMk/>
            <pc:sldMk cId="3437310776" sldId="334"/>
            <ac:spMk id="11" creationId="{B33E7C79-3C0D-4635-944D-7A61FCB38CC5}"/>
          </ac:spMkLst>
        </pc:spChg>
        <pc:spChg chg="mod">
          <ac:chgData name="Jan Bobolz" userId="83226f4e-a22d-4a20-899a-ee5c2cb32bfe" providerId="ADAL" clId="{FD506E33-46E5-4178-A5FB-3C567D3954F7}" dt="2019-10-22T19:57:29.517" v="9399" actId="20577"/>
          <ac:spMkLst>
            <pc:docMk/>
            <pc:sldMk cId="3437310776" sldId="334"/>
            <ac:spMk id="13" creationId="{4A3AB83E-6046-49D1-8CD5-C4DBD3EF2273}"/>
          </ac:spMkLst>
        </pc:spChg>
        <pc:spChg chg="add mod">
          <ac:chgData name="Jan Bobolz" userId="83226f4e-a22d-4a20-899a-ee5c2cb32bfe" providerId="ADAL" clId="{FD506E33-46E5-4178-A5FB-3C567D3954F7}" dt="2019-10-22T19:17:54.665" v="7230" actId="14100"/>
          <ac:spMkLst>
            <pc:docMk/>
            <pc:sldMk cId="3437310776" sldId="334"/>
            <ac:spMk id="14" creationId="{78884B3B-8D63-479A-B977-6AB925B2E0F3}"/>
          </ac:spMkLst>
        </pc:spChg>
        <pc:spChg chg="add mod">
          <ac:chgData name="Jan Bobolz" userId="83226f4e-a22d-4a20-899a-ee5c2cb32bfe" providerId="ADAL" clId="{FD506E33-46E5-4178-A5FB-3C567D3954F7}" dt="2019-10-22T19:04:14.572" v="6541" actId="14100"/>
          <ac:spMkLst>
            <pc:docMk/>
            <pc:sldMk cId="3437310776" sldId="334"/>
            <ac:spMk id="15" creationId="{9B9C0B09-E245-40B0-8967-9083F000F7AA}"/>
          </ac:spMkLst>
        </pc:spChg>
      </pc:sldChg>
      <pc:sldChg chg="addSp delSp modSp add">
        <pc:chgData name="Jan Bobolz" userId="83226f4e-a22d-4a20-899a-ee5c2cb32bfe" providerId="ADAL" clId="{FD506E33-46E5-4178-A5FB-3C567D3954F7}" dt="2019-10-22T19:12:26.937" v="7079" actId="20577"/>
        <pc:sldMkLst>
          <pc:docMk/>
          <pc:sldMk cId="2035658664" sldId="335"/>
        </pc:sldMkLst>
        <pc:spChg chg="del">
          <ac:chgData name="Jan Bobolz" userId="83226f4e-a22d-4a20-899a-ee5c2cb32bfe" providerId="ADAL" clId="{FD506E33-46E5-4178-A5FB-3C567D3954F7}" dt="2019-10-22T19:12:24.043" v="7063"/>
          <ac:spMkLst>
            <pc:docMk/>
            <pc:sldMk cId="2035658664" sldId="335"/>
            <ac:spMk id="2" creationId="{7ECE7ADF-E987-4A54-A602-B60EE21F1CC7}"/>
          </ac:spMkLst>
        </pc:spChg>
        <pc:spChg chg="add mod">
          <ac:chgData name="Jan Bobolz" userId="83226f4e-a22d-4a20-899a-ee5c2cb32bfe" providerId="ADAL" clId="{FD506E33-46E5-4178-A5FB-3C567D3954F7}" dt="2019-10-22T19:12:26.937" v="7079" actId="20577"/>
          <ac:spMkLst>
            <pc:docMk/>
            <pc:sldMk cId="2035658664" sldId="335"/>
            <ac:spMk id="4" creationId="{6C3BCA2D-A24A-4668-AB0E-9FF9A90269CC}"/>
          </ac:spMkLst>
        </pc:spChg>
      </pc:sldChg>
      <pc:sldChg chg="addSp delSp modSp add">
        <pc:chgData name="Jan Bobolz" userId="83226f4e-a22d-4a20-899a-ee5c2cb32bfe" providerId="ADAL" clId="{FD506E33-46E5-4178-A5FB-3C567D3954F7}" dt="2019-10-22T22:36:18.553" v="16336" actId="1036"/>
        <pc:sldMkLst>
          <pc:docMk/>
          <pc:sldMk cId="531633901" sldId="336"/>
        </pc:sldMkLst>
        <pc:spChg chg="mod">
          <ac:chgData name="Jan Bobolz" userId="83226f4e-a22d-4a20-899a-ee5c2cb32bfe" providerId="ADAL" clId="{FD506E33-46E5-4178-A5FB-3C567D3954F7}" dt="2019-10-22T20:00:44.370" v="9593" actId="20577"/>
          <ac:spMkLst>
            <pc:docMk/>
            <pc:sldMk cId="531633901" sldId="336"/>
            <ac:spMk id="2" creationId="{9C64A59C-D94F-4749-A124-B86E24FCD94F}"/>
          </ac:spMkLst>
        </pc:spChg>
        <pc:spChg chg="add mod">
          <ac:chgData name="Jan Bobolz" userId="83226f4e-a22d-4a20-899a-ee5c2cb32bfe" providerId="ADAL" clId="{FD506E33-46E5-4178-A5FB-3C567D3954F7}" dt="2019-10-22T22:34:42.079" v="16278" actId="27636"/>
          <ac:spMkLst>
            <pc:docMk/>
            <pc:sldMk cId="531633901" sldId="336"/>
            <ac:spMk id="4" creationId="{4D28F3F4-C785-44D4-8C99-0D624AC31253}"/>
          </ac:spMkLst>
        </pc:spChg>
        <pc:spChg chg="add del mod">
          <ac:chgData name="Jan Bobolz" userId="83226f4e-a22d-4a20-899a-ee5c2cb32bfe" providerId="ADAL" clId="{FD506E33-46E5-4178-A5FB-3C567D3954F7}" dt="2019-10-22T20:23:45.336" v="10302" actId="478"/>
          <ac:spMkLst>
            <pc:docMk/>
            <pc:sldMk cId="531633901" sldId="336"/>
            <ac:spMk id="5" creationId="{BB2B833B-CC02-43EE-B88E-7BE381DD5DDB}"/>
          </ac:spMkLst>
        </pc:spChg>
        <pc:spChg chg="add mod">
          <ac:chgData name="Jan Bobolz" userId="83226f4e-a22d-4a20-899a-ee5c2cb32bfe" providerId="ADAL" clId="{FD506E33-46E5-4178-A5FB-3C567D3954F7}" dt="2019-10-22T22:36:18.553" v="16336" actId="1036"/>
          <ac:spMkLst>
            <pc:docMk/>
            <pc:sldMk cId="531633901" sldId="336"/>
            <ac:spMk id="6" creationId="{38A95D13-2D19-4531-979F-37971E097497}"/>
          </ac:spMkLst>
        </pc:spChg>
      </pc:sldChg>
      <pc:sldChg chg="addSp delSp modSp add">
        <pc:chgData name="Jan Bobolz" userId="83226f4e-a22d-4a20-899a-ee5c2cb32bfe" providerId="ADAL" clId="{FD506E33-46E5-4178-A5FB-3C567D3954F7}" dt="2019-10-22T20:29:41.566" v="10542" actId="20577"/>
        <pc:sldMkLst>
          <pc:docMk/>
          <pc:sldMk cId="156485741" sldId="337"/>
        </pc:sldMkLst>
        <pc:spChg chg="del">
          <ac:chgData name="Jan Bobolz" userId="83226f4e-a22d-4a20-899a-ee5c2cb32bfe" providerId="ADAL" clId="{FD506E33-46E5-4178-A5FB-3C567D3954F7}" dt="2019-10-22T20:00:06.966" v="9542"/>
          <ac:spMkLst>
            <pc:docMk/>
            <pc:sldMk cId="156485741" sldId="337"/>
            <ac:spMk id="2" creationId="{A2E04996-FBD6-4D34-81E0-1EFB3A7381C8}"/>
          </ac:spMkLst>
        </pc:spChg>
        <pc:spChg chg="add mod">
          <ac:chgData name="Jan Bobolz" userId="83226f4e-a22d-4a20-899a-ee5c2cb32bfe" providerId="ADAL" clId="{FD506E33-46E5-4178-A5FB-3C567D3954F7}" dt="2019-10-22T20:29:36.032" v="10532" actId="20577"/>
          <ac:spMkLst>
            <pc:docMk/>
            <pc:sldMk cId="156485741" sldId="337"/>
            <ac:spMk id="3" creationId="{D6DBF0B2-4CF5-4C33-A3AB-394E9DF6602A}"/>
          </ac:spMkLst>
        </pc:spChg>
        <pc:spChg chg="add mod">
          <ac:chgData name="Jan Bobolz" userId="83226f4e-a22d-4a20-899a-ee5c2cb32bfe" providerId="ADAL" clId="{FD506E33-46E5-4178-A5FB-3C567D3954F7}" dt="2019-10-22T20:29:41.566" v="10542" actId="20577"/>
          <ac:spMkLst>
            <pc:docMk/>
            <pc:sldMk cId="156485741" sldId="337"/>
            <ac:spMk id="4" creationId="{40FBE65C-6623-4D4A-8785-AEE48DD62E7B}"/>
          </ac:spMkLst>
        </pc:spChg>
      </pc:sldChg>
      <pc:sldChg chg="addSp delSp modSp add">
        <pc:chgData name="Jan Bobolz" userId="83226f4e-a22d-4a20-899a-ee5c2cb32bfe" providerId="ADAL" clId="{FD506E33-46E5-4178-A5FB-3C567D3954F7}" dt="2019-10-22T20:53:49.652" v="11838" actId="14100"/>
        <pc:sldMkLst>
          <pc:docMk/>
          <pc:sldMk cId="547564162" sldId="338"/>
        </pc:sldMkLst>
        <pc:spChg chg="mod">
          <ac:chgData name="Jan Bobolz" userId="83226f4e-a22d-4a20-899a-ee5c2cb32bfe" providerId="ADAL" clId="{FD506E33-46E5-4178-A5FB-3C567D3954F7}" dt="2019-10-22T20:30:00.721" v="10548" actId="20577"/>
          <ac:spMkLst>
            <pc:docMk/>
            <pc:sldMk cId="547564162" sldId="338"/>
            <ac:spMk id="2" creationId="{9A80AD2F-4909-48EF-AAA6-5CB38C3F2EA1}"/>
          </ac:spMkLst>
        </pc:spChg>
        <pc:spChg chg="del">
          <ac:chgData name="Jan Bobolz" userId="83226f4e-a22d-4a20-899a-ee5c2cb32bfe" providerId="ADAL" clId="{FD506E33-46E5-4178-A5FB-3C567D3954F7}" dt="2019-10-22T20:30:13.732" v="10549"/>
          <ac:spMkLst>
            <pc:docMk/>
            <pc:sldMk cId="547564162" sldId="338"/>
            <ac:spMk id="4" creationId="{AFABE16C-C018-4BCD-92C5-1FB893659B46}"/>
          </ac:spMkLst>
        </pc:spChg>
        <pc:spChg chg="add mod">
          <ac:chgData name="Jan Bobolz" userId="83226f4e-a22d-4a20-899a-ee5c2cb32bfe" providerId="ADAL" clId="{FD506E33-46E5-4178-A5FB-3C567D3954F7}" dt="2019-10-22T20:45:16.846" v="11429" actId="6549"/>
          <ac:spMkLst>
            <pc:docMk/>
            <pc:sldMk cId="547564162" sldId="338"/>
            <ac:spMk id="5" creationId="{2A7AD41E-E493-4AD4-A850-BF8C7783082D}"/>
          </ac:spMkLst>
        </pc:spChg>
        <pc:spChg chg="add mod">
          <ac:chgData name="Jan Bobolz" userId="83226f4e-a22d-4a20-899a-ee5c2cb32bfe" providerId="ADAL" clId="{FD506E33-46E5-4178-A5FB-3C567D3954F7}" dt="2019-10-22T20:43:37.429" v="11355" actId="1076"/>
          <ac:spMkLst>
            <pc:docMk/>
            <pc:sldMk cId="547564162" sldId="338"/>
            <ac:spMk id="6" creationId="{C3C8A0DE-5D5B-4965-A29C-5E01D963BB37}"/>
          </ac:spMkLst>
        </pc:spChg>
        <pc:spChg chg="add mod">
          <ac:chgData name="Jan Bobolz" userId="83226f4e-a22d-4a20-899a-ee5c2cb32bfe" providerId="ADAL" clId="{FD506E33-46E5-4178-A5FB-3C567D3954F7}" dt="2019-10-22T20:38:35.238" v="11175" actId="164"/>
          <ac:spMkLst>
            <pc:docMk/>
            <pc:sldMk cId="547564162" sldId="338"/>
            <ac:spMk id="7" creationId="{3196E5B8-F167-4394-9C13-F6677DD96AC9}"/>
          </ac:spMkLst>
        </pc:spChg>
        <pc:spChg chg="add mod">
          <ac:chgData name="Jan Bobolz" userId="83226f4e-a22d-4a20-899a-ee5c2cb32bfe" providerId="ADAL" clId="{FD506E33-46E5-4178-A5FB-3C567D3954F7}" dt="2019-10-22T20:38:41.491" v="11183" actId="20577"/>
          <ac:spMkLst>
            <pc:docMk/>
            <pc:sldMk cId="547564162" sldId="338"/>
            <ac:spMk id="8" creationId="{2D0C32FF-BE82-4B7B-995A-537D358BB24D}"/>
          </ac:spMkLst>
        </pc:spChg>
        <pc:spChg chg="mod">
          <ac:chgData name="Jan Bobolz" userId="83226f4e-a22d-4a20-899a-ee5c2cb32bfe" providerId="ADAL" clId="{FD506E33-46E5-4178-A5FB-3C567D3954F7}" dt="2019-10-22T20:46:06.528" v="11431" actId="14100"/>
          <ac:spMkLst>
            <pc:docMk/>
            <pc:sldMk cId="547564162" sldId="338"/>
            <ac:spMk id="16" creationId="{2643AFD1-8641-4299-B61E-788AC099B741}"/>
          </ac:spMkLst>
        </pc:spChg>
        <pc:spChg chg="mod">
          <ac:chgData name="Jan Bobolz" userId="83226f4e-a22d-4a20-899a-ee5c2cb32bfe" providerId="ADAL" clId="{FD506E33-46E5-4178-A5FB-3C567D3954F7}" dt="2019-10-22T20:41:51.709" v="11305" actId="14100"/>
          <ac:spMkLst>
            <pc:docMk/>
            <pc:sldMk cId="547564162" sldId="338"/>
            <ac:spMk id="17" creationId="{5A98D03F-3196-4EC6-8090-CE08FCFB71C5}"/>
          </ac:spMkLst>
        </pc:spChg>
        <pc:spChg chg="add mod">
          <ac:chgData name="Jan Bobolz" userId="83226f4e-a22d-4a20-899a-ee5c2cb32bfe" providerId="ADAL" clId="{FD506E33-46E5-4178-A5FB-3C567D3954F7}" dt="2019-10-22T20:47:52.513" v="11561" actId="14100"/>
          <ac:spMkLst>
            <pc:docMk/>
            <pc:sldMk cId="547564162" sldId="338"/>
            <ac:spMk id="18" creationId="{E7415B17-A783-4C7A-B4D5-6837F73EA1F2}"/>
          </ac:spMkLst>
        </pc:spChg>
        <pc:spChg chg="add mod">
          <ac:chgData name="Jan Bobolz" userId="83226f4e-a22d-4a20-899a-ee5c2cb32bfe" providerId="ADAL" clId="{FD506E33-46E5-4178-A5FB-3C567D3954F7}" dt="2019-10-22T20:47:59.979" v="11563" actId="14100"/>
          <ac:spMkLst>
            <pc:docMk/>
            <pc:sldMk cId="547564162" sldId="338"/>
            <ac:spMk id="19" creationId="{7C01F9F8-DD10-4C31-8853-A10151B76CCC}"/>
          </ac:spMkLst>
        </pc:spChg>
        <pc:spChg chg="add del mod">
          <ac:chgData name="Jan Bobolz" userId="83226f4e-a22d-4a20-899a-ee5c2cb32bfe" providerId="ADAL" clId="{FD506E33-46E5-4178-A5FB-3C567D3954F7}" dt="2019-10-22T20:47:39.372" v="11558" actId="478"/>
          <ac:spMkLst>
            <pc:docMk/>
            <pc:sldMk cId="547564162" sldId="338"/>
            <ac:spMk id="20" creationId="{A204DB08-CB45-4F48-886A-6AA3611CD3BD}"/>
          </ac:spMkLst>
        </pc:spChg>
        <pc:spChg chg="add mod">
          <ac:chgData name="Jan Bobolz" userId="83226f4e-a22d-4a20-899a-ee5c2cb32bfe" providerId="ADAL" clId="{FD506E33-46E5-4178-A5FB-3C567D3954F7}" dt="2019-10-22T20:50:44.359" v="11826" actId="20577"/>
          <ac:spMkLst>
            <pc:docMk/>
            <pc:sldMk cId="547564162" sldId="338"/>
            <ac:spMk id="21" creationId="{1FEA1E05-C462-4B56-B7CB-9FF6BC16DC28}"/>
          </ac:spMkLst>
        </pc:spChg>
        <pc:spChg chg="add del mod">
          <ac:chgData name="Jan Bobolz" userId="83226f4e-a22d-4a20-899a-ee5c2cb32bfe" providerId="ADAL" clId="{FD506E33-46E5-4178-A5FB-3C567D3954F7}" dt="2019-10-22T20:53:49.652" v="11838" actId="14100"/>
          <ac:spMkLst>
            <pc:docMk/>
            <pc:sldMk cId="547564162" sldId="338"/>
            <ac:spMk id="22" creationId="{163792E1-BE4A-4DBB-890B-486810C4C549}"/>
          </ac:spMkLst>
        </pc:spChg>
        <pc:spChg chg="add del">
          <ac:chgData name="Jan Bobolz" userId="83226f4e-a22d-4a20-899a-ee5c2cb32bfe" providerId="ADAL" clId="{FD506E33-46E5-4178-A5FB-3C567D3954F7}" dt="2019-10-22T20:52:57.015" v="11832"/>
          <ac:spMkLst>
            <pc:docMk/>
            <pc:sldMk cId="547564162" sldId="338"/>
            <ac:spMk id="23" creationId="{156365DD-E8EA-4792-86F3-8EC95D9291B5}"/>
          </ac:spMkLst>
        </pc:spChg>
        <pc:spChg chg="add del mod">
          <ac:chgData name="Jan Bobolz" userId="83226f4e-a22d-4a20-899a-ee5c2cb32bfe" providerId="ADAL" clId="{FD506E33-46E5-4178-A5FB-3C567D3954F7}" dt="2019-10-22T20:53:16.448" v="11836" actId="478"/>
          <ac:spMkLst>
            <pc:docMk/>
            <pc:sldMk cId="547564162" sldId="338"/>
            <ac:spMk id="24" creationId="{3C45D18F-CAD2-4040-AFBE-7191B4904C7B}"/>
          </ac:spMkLst>
        </pc:spChg>
        <pc:grpChg chg="add mod">
          <ac:chgData name="Jan Bobolz" userId="83226f4e-a22d-4a20-899a-ee5c2cb32bfe" providerId="ADAL" clId="{FD506E33-46E5-4178-A5FB-3C567D3954F7}" dt="2019-10-22T20:39:03.296" v="11187" actId="14100"/>
          <ac:grpSpMkLst>
            <pc:docMk/>
            <pc:sldMk cId="547564162" sldId="338"/>
            <ac:grpSpMk id="10" creationId="{9B0147A6-F095-414F-8798-5A02AA85100C}"/>
          </ac:grpSpMkLst>
        </pc:grpChg>
        <pc:grpChg chg="add mod">
          <ac:chgData name="Jan Bobolz" userId="83226f4e-a22d-4a20-899a-ee5c2cb32bfe" providerId="ADAL" clId="{FD506E33-46E5-4178-A5FB-3C567D3954F7}" dt="2019-10-22T20:39:37.456" v="11195" actId="1076"/>
          <ac:grpSpMkLst>
            <pc:docMk/>
            <pc:sldMk cId="547564162" sldId="338"/>
            <ac:grpSpMk id="11" creationId="{D27AF217-C514-4F06-8F6D-53AF46BAEF8A}"/>
          </ac:grpSpMkLst>
        </pc:grpChg>
        <pc:grpChg chg="add mod">
          <ac:chgData name="Jan Bobolz" userId="83226f4e-a22d-4a20-899a-ee5c2cb32bfe" providerId="ADAL" clId="{FD506E33-46E5-4178-A5FB-3C567D3954F7}" dt="2019-10-22T20:43:16.982" v="11351" actId="1076"/>
          <ac:grpSpMkLst>
            <pc:docMk/>
            <pc:sldMk cId="547564162" sldId="338"/>
            <ac:grpSpMk id="15" creationId="{13D77205-9A36-434F-907F-FCA08ECEA9CF}"/>
          </ac:grpSpMkLst>
        </pc:grpChg>
        <pc:picChg chg="add mod">
          <ac:chgData name="Jan Bobolz" userId="83226f4e-a22d-4a20-899a-ee5c2cb32bfe" providerId="ADAL" clId="{FD506E33-46E5-4178-A5FB-3C567D3954F7}" dt="2019-10-22T20:38:35.238" v="11175" actId="164"/>
          <ac:picMkLst>
            <pc:docMk/>
            <pc:sldMk cId="547564162" sldId="338"/>
            <ac:picMk id="9" creationId="{D61F89DF-F129-4799-BFC3-0E84FEFB72BB}"/>
          </ac:picMkLst>
        </pc:picChg>
      </pc:sldChg>
      <pc:sldChg chg="addSp delSp modSp add modAnim">
        <pc:chgData name="Jan Bobolz" userId="83226f4e-a22d-4a20-899a-ee5c2cb32bfe" providerId="ADAL" clId="{FD506E33-46E5-4178-A5FB-3C567D3954F7}" dt="2019-10-22T22:46:40.149" v="16673" actId="20577"/>
        <pc:sldMkLst>
          <pc:docMk/>
          <pc:sldMk cId="3626897676" sldId="339"/>
        </pc:sldMkLst>
        <pc:spChg chg="mod">
          <ac:chgData name="Jan Bobolz" userId="83226f4e-a22d-4a20-899a-ee5c2cb32bfe" providerId="ADAL" clId="{FD506E33-46E5-4178-A5FB-3C567D3954F7}" dt="2019-10-22T21:01:15.152" v="12103" actId="20577"/>
          <ac:spMkLst>
            <pc:docMk/>
            <pc:sldMk cId="3626897676" sldId="339"/>
            <ac:spMk id="2" creationId="{D7C433F9-0C3A-46B4-B178-189465418C99}"/>
          </ac:spMkLst>
        </pc:spChg>
        <pc:spChg chg="add mod">
          <ac:chgData name="Jan Bobolz" userId="83226f4e-a22d-4a20-899a-ee5c2cb32bfe" providerId="ADAL" clId="{FD506E33-46E5-4178-A5FB-3C567D3954F7}" dt="2019-10-22T22:46:40.149" v="16673" actId="20577"/>
          <ac:spMkLst>
            <pc:docMk/>
            <pc:sldMk cId="3626897676" sldId="339"/>
            <ac:spMk id="4" creationId="{C87BE569-54FA-4892-BB36-D75A0DB896BD}"/>
          </ac:spMkLst>
        </pc:spChg>
        <pc:spChg chg="add del mod">
          <ac:chgData name="Jan Bobolz" userId="83226f4e-a22d-4a20-899a-ee5c2cb32bfe" providerId="ADAL" clId="{FD506E33-46E5-4178-A5FB-3C567D3954F7}" dt="2019-10-22T20:59:06.654" v="11960" actId="478"/>
          <ac:spMkLst>
            <pc:docMk/>
            <pc:sldMk cId="3626897676" sldId="339"/>
            <ac:spMk id="5" creationId="{73DC74E1-C360-4B7A-BEC0-25B56893AC77}"/>
          </ac:spMkLst>
        </pc:spChg>
      </pc:sldChg>
      <pc:sldChg chg="modSp add modAnim">
        <pc:chgData name="Jan Bobolz" userId="83226f4e-a22d-4a20-899a-ee5c2cb32bfe" providerId="ADAL" clId="{FD506E33-46E5-4178-A5FB-3C567D3954F7}" dt="2019-10-22T22:35:39.693" v="16282"/>
        <pc:sldMkLst>
          <pc:docMk/>
          <pc:sldMk cId="1598202273" sldId="340"/>
        </pc:sldMkLst>
        <pc:spChg chg="mod">
          <ac:chgData name="Jan Bobolz" userId="83226f4e-a22d-4a20-899a-ee5c2cb32bfe" providerId="ADAL" clId="{FD506E33-46E5-4178-A5FB-3C567D3954F7}" dt="2019-10-22T21:26:04.115" v="13958" actId="20577"/>
          <ac:spMkLst>
            <pc:docMk/>
            <pc:sldMk cId="1598202273" sldId="340"/>
            <ac:spMk id="2" creationId="{FE7EE480-1A7E-46C6-B684-0DFA18B9E2D1}"/>
          </ac:spMkLst>
        </pc:spChg>
        <pc:spChg chg="mod">
          <ac:chgData name="Jan Bobolz" userId="83226f4e-a22d-4a20-899a-ee5c2cb32bfe" providerId="ADAL" clId="{FD506E33-46E5-4178-A5FB-3C567D3954F7}" dt="2019-10-22T22:10:24.170" v="15882" actId="20577"/>
          <ac:spMkLst>
            <pc:docMk/>
            <pc:sldMk cId="1598202273" sldId="340"/>
            <ac:spMk id="4" creationId="{CE00A42D-5E0C-4823-8CD6-31D66C19FF20}"/>
          </ac:spMkLst>
        </pc:spChg>
      </pc:sldChg>
      <pc:sldChg chg="addSp delSp modSp add">
        <pc:chgData name="Jan Bobolz" userId="83226f4e-a22d-4a20-899a-ee5c2cb32bfe" providerId="ADAL" clId="{FD506E33-46E5-4178-A5FB-3C567D3954F7}" dt="2019-10-22T21:35:09.720" v="14534" actId="20577"/>
        <pc:sldMkLst>
          <pc:docMk/>
          <pc:sldMk cId="2395243398" sldId="341"/>
        </pc:sldMkLst>
        <pc:spChg chg="del">
          <ac:chgData name="Jan Bobolz" userId="83226f4e-a22d-4a20-899a-ee5c2cb32bfe" providerId="ADAL" clId="{FD506E33-46E5-4178-A5FB-3C567D3954F7}" dt="2019-10-22T21:35:07.122" v="14520"/>
          <ac:spMkLst>
            <pc:docMk/>
            <pc:sldMk cId="2395243398" sldId="341"/>
            <ac:spMk id="2" creationId="{75A08176-9A57-43D4-92E6-98AF37547A89}"/>
          </ac:spMkLst>
        </pc:spChg>
        <pc:spChg chg="del">
          <ac:chgData name="Jan Bobolz" userId="83226f4e-a22d-4a20-899a-ee5c2cb32bfe" providerId="ADAL" clId="{FD506E33-46E5-4178-A5FB-3C567D3954F7}" dt="2019-10-22T21:35:07.122" v="14520"/>
          <ac:spMkLst>
            <pc:docMk/>
            <pc:sldMk cId="2395243398" sldId="341"/>
            <ac:spMk id="4" creationId="{80C819D1-7C28-4BE3-ADA2-F97CA2FD879A}"/>
          </ac:spMkLst>
        </pc:spChg>
        <pc:spChg chg="add mod">
          <ac:chgData name="Jan Bobolz" userId="83226f4e-a22d-4a20-899a-ee5c2cb32bfe" providerId="ADAL" clId="{FD506E33-46E5-4178-A5FB-3C567D3954F7}" dt="2019-10-22T21:35:09.720" v="14534" actId="20577"/>
          <ac:spMkLst>
            <pc:docMk/>
            <pc:sldMk cId="2395243398" sldId="341"/>
            <ac:spMk id="5" creationId="{46DE2B85-21CC-4AAA-9977-E4E3D29407F9}"/>
          </ac:spMkLst>
        </pc:spChg>
      </pc:sldChg>
      <pc:sldChg chg="modSp add del">
        <pc:chgData name="Jan Bobolz" userId="83226f4e-a22d-4a20-899a-ee5c2cb32bfe" providerId="ADAL" clId="{FD506E33-46E5-4178-A5FB-3C567D3954F7}" dt="2019-10-22T21:51:18.757" v="15173" actId="2696"/>
        <pc:sldMkLst>
          <pc:docMk/>
          <pc:sldMk cId="358703778" sldId="342"/>
        </pc:sldMkLst>
        <pc:spChg chg="mod">
          <ac:chgData name="Jan Bobolz" userId="83226f4e-a22d-4a20-899a-ee5c2cb32bfe" providerId="ADAL" clId="{FD506E33-46E5-4178-A5FB-3C567D3954F7}" dt="2019-10-22T21:50:37.579" v="15099" actId="20577"/>
          <ac:spMkLst>
            <pc:docMk/>
            <pc:sldMk cId="358703778" sldId="342"/>
            <ac:spMk id="2" creationId="{3421A7D4-1272-4D3C-8323-2BC9962DBFFC}"/>
          </ac:spMkLst>
        </pc:spChg>
        <pc:spChg chg="mod">
          <ac:chgData name="Jan Bobolz" userId="83226f4e-a22d-4a20-899a-ee5c2cb32bfe" providerId="ADAL" clId="{FD506E33-46E5-4178-A5FB-3C567D3954F7}" dt="2019-10-22T21:51:13.895" v="15172"/>
          <ac:spMkLst>
            <pc:docMk/>
            <pc:sldMk cId="358703778" sldId="342"/>
            <ac:spMk id="4" creationId="{95B82CC9-CA43-4462-A1C7-F42D3B5AE743}"/>
          </ac:spMkLst>
        </pc:spChg>
      </pc:sldChg>
    </pc:docChg>
  </pc:docChgLst>
  <pc:docChgLst>
    <pc:chgData name="Jan Bobolz" userId="83226f4e-a22d-4a20-899a-ee5c2cb32bfe" providerId="ADAL" clId="{FFCAF38F-9A1A-C94A-8D32-72E9E2CD14F7}"/>
    <pc:docChg chg="custSel addSld delSld modSld sldOrd">
      <pc:chgData name="Jan Bobolz" userId="83226f4e-a22d-4a20-899a-ee5c2cb32bfe" providerId="ADAL" clId="{FFCAF38F-9A1A-C94A-8D32-72E9E2CD14F7}" dt="2019-10-22T12:40:54.403" v="5531" actId="20577"/>
      <pc:docMkLst>
        <pc:docMk/>
      </pc:docMkLst>
      <pc:sldChg chg="addSp modSp">
        <pc:chgData name="Jan Bobolz" userId="83226f4e-a22d-4a20-899a-ee5c2cb32bfe" providerId="ADAL" clId="{FFCAF38F-9A1A-C94A-8D32-72E9E2CD14F7}" dt="2019-10-22T12:34:06.592" v="4729" actId="14100"/>
        <pc:sldMkLst>
          <pc:docMk/>
          <pc:sldMk cId="2459576178" sldId="326"/>
        </pc:sldMkLst>
        <pc:spChg chg="add mod">
          <ac:chgData name="Jan Bobolz" userId="83226f4e-a22d-4a20-899a-ee5c2cb32bfe" providerId="ADAL" clId="{FFCAF38F-9A1A-C94A-8D32-72E9E2CD14F7}" dt="2019-10-22T12:34:06.592" v="4729" actId="14100"/>
          <ac:spMkLst>
            <pc:docMk/>
            <pc:sldMk cId="2459576178" sldId="326"/>
            <ac:spMk id="2" creationId="{FF77A45D-1E08-C044-B8CC-5A8D2796B043}"/>
          </ac:spMkLst>
        </pc:spChg>
        <pc:spChg chg="mod">
          <ac:chgData name="Jan Bobolz" userId="83226f4e-a22d-4a20-899a-ee5c2cb32bfe" providerId="ADAL" clId="{FFCAF38F-9A1A-C94A-8D32-72E9E2CD14F7}" dt="2019-10-22T12:07:24.380" v="2930" actId="115"/>
          <ac:spMkLst>
            <pc:docMk/>
            <pc:sldMk cId="2459576178" sldId="326"/>
            <ac:spMk id="4" creationId="{26351D30-81E9-43D4-9A47-416BF70976A6}"/>
          </ac:spMkLst>
        </pc:spChg>
        <pc:spChg chg="mod">
          <ac:chgData name="Jan Bobolz" userId="83226f4e-a22d-4a20-899a-ee5c2cb32bfe" providerId="ADAL" clId="{FFCAF38F-9A1A-C94A-8D32-72E9E2CD14F7}" dt="2019-10-22T11:03:24.126" v="131" actId="20577"/>
          <ac:spMkLst>
            <pc:docMk/>
            <pc:sldMk cId="2459576178" sldId="326"/>
            <ac:spMk id="5" creationId="{309F06E5-1367-4C05-A419-E0F5B8B60F10}"/>
          </ac:spMkLst>
        </pc:spChg>
      </pc:sldChg>
      <pc:sldChg chg="modSp new ord">
        <pc:chgData name="Jan Bobolz" userId="83226f4e-a22d-4a20-899a-ee5c2cb32bfe" providerId="ADAL" clId="{FFCAF38F-9A1A-C94A-8D32-72E9E2CD14F7}" dt="2019-10-22T12:40:54.403" v="5531" actId="20577"/>
        <pc:sldMkLst>
          <pc:docMk/>
          <pc:sldMk cId="1708063673" sldId="327"/>
        </pc:sldMkLst>
        <pc:spChg chg="mod">
          <ac:chgData name="Jan Bobolz" userId="83226f4e-a22d-4a20-899a-ee5c2cb32bfe" providerId="ADAL" clId="{FFCAF38F-9A1A-C94A-8D32-72E9E2CD14F7}" dt="2019-10-22T12:38:37.525" v="5126" actId="20577"/>
          <ac:spMkLst>
            <pc:docMk/>
            <pc:sldMk cId="1708063673" sldId="327"/>
            <ac:spMk id="2" creationId="{C1ADDA9C-1066-BF4F-8247-C8C8CCDDDB9F}"/>
          </ac:spMkLst>
        </pc:spChg>
        <pc:spChg chg="mod">
          <ac:chgData name="Jan Bobolz" userId="83226f4e-a22d-4a20-899a-ee5c2cb32bfe" providerId="ADAL" clId="{FFCAF38F-9A1A-C94A-8D32-72E9E2CD14F7}" dt="2019-10-22T12:40:54.403" v="5531" actId="20577"/>
          <ac:spMkLst>
            <pc:docMk/>
            <pc:sldMk cId="1708063673" sldId="327"/>
            <ac:spMk id="4" creationId="{83DED3CE-7F46-A748-AB30-D8003AB1DCB8}"/>
          </ac:spMkLst>
        </pc:spChg>
      </pc:sldChg>
      <pc:sldChg chg="modSp new">
        <pc:chgData name="Jan Bobolz" userId="83226f4e-a22d-4a20-899a-ee5c2cb32bfe" providerId="ADAL" clId="{FFCAF38F-9A1A-C94A-8D32-72E9E2CD14F7}" dt="2019-10-22T11:05:15.611" v="297" actId="20577"/>
        <pc:sldMkLst>
          <pc:docMk/>
          <pc:sldMk cId="2206858796" sldId="328"/>
        </pc:sldMkLst>
        <pc:spChg chg="mod">
          <ac:chgData name="Jan Bobolz" userId="83226f4e-a22d-4a20-899a-ee5c2cb32bfe" providerId="ADAL" clId="{FFCAF38F-9A1A-C94A-8D32-72E9E2CD14F7}" dt="2019-10-22T11:03:43.974" v="145" actId="20577"/>
          <ac:spMkLst>
            <pc:docMk/>
            <pc:sldMk cId="2206858796" sldId="328"/>
            <ac:spMk id="2" creationId="{9BFCBE38-8D34-D44C-A818-05394830DA3B}"/>
          </ac:spMkLst>
        </pc:spChg>
        <pc:spChg chg="mod">
          <ac:chgData name="Jan Bobolz" userId="83226f4e-a22d-4a20-899a-ee5c2cb32bfe" providerId="ADAL" clId="{FFCAF38F-9A1A-C94A-8D32-72E9E2CD14F7}" dt="2019-10-22T11:05:15.611" v="297" actId="20577"/>
          <ac:spMkLst>
            <pc:docMk/>
            <pc:sldMk cId="2206858796" sldId="328"/>
            <ac:spMk id="4" creationId="{42A9C437-B1DD-0244-860A-AEE36F8B7469}"/>
          </ac:spMkLst>
        </pc:spChg>
      </pc:sldChg>
      <pc:sldChg chg="addSp delSp modSp new">
        <pc:chgData name="Jan Bobolz" userId="83226f4e-a22d-4a20-899a-ee5c2cb32bfe" providerId="ADAL" clId="{FFCAF38F-9A1A-C94A-8D32-72E9E2CD14F7}" dt="2019-10-22T12:05:24.036" v="2784" actId="20577"/>
        <pc:sldMkLst>
          <pc:docMk/>
          <pc:sldMk cId="3052723625" sldId="329"/>
        </pc:sldMkLst>
        <pc:spChg chg="mod">
          <ac:chgData name="Jan Bobolz" userId="83226f4e-a22d-4a20-899a-ee5c2cb32bfe" providerId="ADAL" clId="{FFCAF38F-9A1A-C94A-8D32-72E9E2CD14F7}" dt="2019-10-22T11:56:39.547" v="2409" actId="20577"/>
          <ac:spMkLst>
            <pc:docMk/>
            <pc:sldMk cId="3052723625" sldId="329"/>
            <ac:spMk id="2" creationId="{54AE7886-57AB-DF44-86E2-674CA8FF7267}"/>
          </ac:spMkLst>
        </pc:spChg>
        <pc:spChg chg="mod">
          <ac:chgData name="Jan Bobolz" userId="83226f4e-a22d-4a20-899a-ee5c2cb32bfe" providerId="ADAL" clId="{FFCAF38F-9A1A-C94A-8D32-72E9E2CD14F7}" dt="2019-10-22T11:56:35.393" v="2399" actId="20577"/>
          <ac:spMkLst>
            <pc:docMk/>
            <pc:sldMk cId="3052723625" sldId="329"/>
            <ac:spMk id="4" creationId="{6FE7F611-BFF3-0E46-89BF-693E1AC8AC10}"/>
          </ac:spMkLst>
        </pc:spChg>
        <pc:spChg chg="add mod">
          <ac:chgData name="Jan Bobolz" userId="83226f4e-a22d-4a20-899a-ee5c2cb32bfe" providerId="ADAL" clId="{FFCAF38F-9A1A-C94A-8D32-72E9E2CD14F7}" dt="2019-10-22T12:05:24.036" v="2784" actId="20577"/>
          <ac:spMkLst>
            <pc:docMk/>
            <pc:sldMk cId="3052723625" sldId="329"/>
            <ac:spMk id="5" creationId="{DF735730-CA95-4F4E-9F9F-CADBF1C164F0}"/>
          </ac:spMkLst>
        </pc:spChg>
        <pc:spChg chg="add del mod">
          <ac:chgData name="Jan Bobolz" userId="83226f4e-a22d-4a20-899a-ee5c2cb32bfe" providerId="ADAL" clId="{FFCAF38F-9A1A-C94A-8D32-72E9E2CD14F7}" dt="2019-10-22T11:59:52.544" v="2476" actId="478"/>
          <ac:spMkLst>
            <pc:docMk/>
            <pc:sldMk cId="3052723625" sldId="329"/>
            <ac:spMk id="7" creationId="{56A3A3F9-3974-BA44-B096-C15B4E1904E5}"/>
          </ac:spMkLst>
        </pc:spChg>
        <pc:spChg chg="add del mod">
          <ac:chgData name="Jan Bobolz" userId="83226f4e-a22d-4a20-899a-ee5c2cb32bfe" providerId="ADAL" clId="{FFCAF38F-9A1A-C94A-8D32-72E9E2CD14F7}" dt="2019-10-22T11:58:01.167" v="2427" actId="478"/>
          <ac:spMkLst>
            <pc:docMk/>
            <pc:sldMk cId="3052723625" sldId="329"/>
            <ac:spMk id="8" creationId="{09C8671B-9FCA-6D47-9DA6-5D85808A1966}"/>
          </ac:spMkLst>
        </pc:spChg>
        <pc:spChg chg="add mod">
          <ac:chgData name="Jan Bobolz" userId="83226f4e-a22d-4a20-899a-ee5c2cb32bfe" providerId="ADAL" clId="{FFCAF38F-9A1A-C94A-8D32-72E9E2CD14F7}" dt="2019-10-22T12:04:38.769" v="2777" actId="20577"/>
          <ac:spMkLst>
            <pc:docMk/>
            <pc:sldMk cId="3052723625" sldId="329"/>
            <ac:spMk id="9" creationId="{9F86EDBF-C319-9D47-B62F-66861B0DA311}"/>
          </ac:spMkLst>
        </pc:spChg>
      </pc:sldChg>
      <pc:sldChg chg="modSp new">
        <pc:chgData name="Jan Bobolz" userId="83226f4e-a22d-4a20-899a-ee5c2cb32bfe" providerId="ADAL" clId="{FFCAF38F-9A1A-C94A-8D32-72E9E2CD14F7}" dt="2019-10-22T12:18:35.539" v="4212" actId="20577"/>
        <pc:sldMkLst>
          <pc:docMk/>
          <pc:sldMk cId="2027256090" sldId="330"/>
        </pc:sldMkLst>
        <pc:spChg chg="mod">
          <ac:chgData name="Jan Bobolz" userId="83226f4e-a22d-4a20-899a-ee5c2cb32bfe" providerId="ADAL" clId="{FFCAF38F-9A1A-C94A-8D32-72E9E2CD14F7}" dt="2019-10-22T12:09:35.363" v="3037" actId="20577"/>
          <ac:spMkLst>
            <pc:docMk/>
            <pc:sldMk cId="2027256090" sldId="330"/>
            <ac:spMk id="2" creationId="{DC3C3311-2FE3-8C43-BB4A-1F38E7870F80}"/>
          </ac:spMkLst>
        </pc:spChg>
        <pc:spChg chg="mod">
          <ac:chgData name="Jan Bobolz" userId="83226f4e-a22d-4a20-899a-ee5c2cb32bfe" providerId="ADAL" clId="{FFCAF38F-9A1A-C94A-8D32-72E9E2CD14F7}" dt="2019-10-22T12:18:35.539" v="4212" actId="20577"/>
          <ac:spMkLst>
            <pc:docMk/>
            <pc:sldMk cId="2027256090" sldId="330"/>
            <ac:spMk id="4" creationId="{38E2D4B9-2D86-724A-AD79-4431DA00C2DF}"/>
          </ac:spMkLst>
        </pc:spChg>
      </pc:sldChg>
      <pc:sldChg chg="modSp new ord">
        <pc:chgData name="Jan Bobolz" userId="83226f4e-a22d-4a20-899a-ee5c2cb32bfe" providerId="ADAL" clId="{FFCAF38F-9A1A-C94A-8D32-72E9E2CD14F7}" dt="2019-10-22T12:37:34.826" v="5073" actId="20577"/>
        <pc:sldMkLst>
          <pc:docMk/>
          <pc:sldMk cId="3714941265" sldId="331"/>
        </pc:sldMkLst>
        <pc:spChg chg="mod">
          <ac:chgData name="Jan Bobolz" userId="83226f4e-a22d-4a20-899a-ee5c2cb32bfe" providerId="ADAL" clId="{FFCAF38F-9A1A-C94A-8D32-72E9E2CD14F7}" dt="2019-10-22T11:48:22.920" v="1723" actId="20577"/>
          <ac:spMkLst>
            <pc:docMk/>
            <pc:sldMk cId="3714941265" sldId="331"/>
            <ac:spMk id="2" creationId="{B405569B-1E46-3D46-ACC7-DE5C4D7F9669}"/>
          </ac:spMkLst>
        </pc:spChg>
        <pc:spChg chg="mod">
          <ac:chgData name="Jan Bobolz" userId="83226f4e-a22d-4a20-899a-ee5c2cb32bfe" providerId="ADAL" clId="{FFCAF38F-9A1A-C94A-8D32-72E9E2CD14F7}" dt="2019-10-22T12:37:34.826" v="5073" actId="20577"/>
          <ac:spMkLst>
            <pc:docMk/>
            <pc:sldMk cId="3714941265" sldId="331"/>
            <ac:spMk id="4" creationId="{72BAEA34-613B-FB4C-82FE-3014498A7D2B}"/>
          </ac:spMkLst>
        </pc:spChg>
      </pc:sldChg>
      <pc:sldChg chg="new del">
        <pc:chgData name="Jan Bobolz" userId="83226f4e-a22d-4a20-899a-ee5c2cb32bfe" providerId="ADAL" clId="{FFCAF38F-9A1A-C94A-8D32-72E9E2CD14F7}" dt="2019-10-22T12:19:07.728" v="4214" actId="2696"/>
        <pc:sldMkLst>
          <pc:docMk/>
          <pc:sldMk cId="331839772" sldId="33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143555-1B66-4CE9-826F-9D161250CE17}" type="doc">
      <dgm:prSet loTypeId="urn:microsoft.com/office/officeart/2005/8/layout/process4" loCatId="process" qsTypeId="urn:microsoft.com/office/officeart/2005/8/quickstyle/simple1" qsCatId="simple" csTypeId="urn:microsoft.com/office/officeart/2005/8/colors/accent1_2" csCatId="accent1" phldr="1"/>
      <dgm:spPr/>
    </dgm:pt>
    <dgm:pt modelId="{11C045D4-FB48-4AE3-A711-8079C7254552}">
      <dgm:prSet phldrT="[Text]"/>
      <dgm:spPr/>
      <dgm:t>
        <a:bodyPr/>
        <a:lstStyle/>
        <a:p>
          <a:r>
            <a:rPr lang="en-DE" dirty="0"/>
            <a:t>Understand paper</a:t>
          </a:r>
        </a:p>
      </dgm:t>
    </dgm:pt>
    <dgm:pt modelId="{E8E5F620-939C-4EF4-B93A-270FCE392C2C}" type="parTrans" cxnId="{6C3A1459-86CC-406D-9EE3-FFDB9207874C}">
      <dgm:prSet/>
      <dgm:spPr/>
      <dgm:t>
        <a:bodyPr/>
        <a:lstStyle/>
        <a:p>
          <a:endParaRPr lang="en-DE"/>
        </a:p>
      </dgm:t>
    </dgm:pt>
    <dgm:pt modelId="{B6F3E926-9378-402C-ADA0-3CF7C563B08F}" type="sibTrans" cxnId="{6C3A1459-86CC-406D-9EE3-FFDB9207874C}">
      <dgm:prSet/>
      <dgm:spPr/>
      <dgm:t>
        <a:bodyPr/>
        <a:lstStyle/>
        <a:p>
          <a:endParaRPr lang="en-DE"/>
        </a:p>
      </dgm:t>
    </dgm:pt>
    <dgm:pt modelId="{FF69AEF3-95E0-450C-ABC0-9762A9D351D5}">
      <dgm:prSet phldrT="[Text]"/>
      <dgm:spPr/>
      <dgm:t>
        <a:bodyPr/>
        <a:lstStyle/>
        <a:p>
          <a:r>
            <a:rPr lang="en-DE" dirty="0"/>
            <a:t>Put paper aside</a:t>
          </a:r>
        </a:p>
      </dgm:t>
    </dgm:pt>
    <dgm:pt modelId="{8FD220DF-DD25-4F63-AD32-8C15A51902AF}" type="parTrans" cxnId="{1146E47B-83B0-43EF-B1F1-9854E672FA84}">
      <dgm:prSet/>
      <dgm:spPr/>
      <dgm:t>
        <a:bodyPr/>
        <a:lstStyle/>
        <a:p>
          <a:endParaRPr lang="en-DE"/>
        </a:p>
      </dgm:t>
    </dgm:pt>
    <dgm:pt modelId="{2B5419A5-8621-4A7C-8357-279F35FD2F08}" type="sibTrans" cxnId="{1146E47B-83B0-43EF-B1F1-9854E672FA84}">
      <dgm:prSet/>
      <dgm:spPr/>
      <dgm:t>
        <a:bodyPr/>
        <a:lstStyle/>
        <a:p>
          <a:endParaRPr lang="en-DE"/>
        </a:p>
      </dgm:t>
    </dgm:pt>
    <dgm:pt modelId="{E1CEE9DD-8A04-428D-A98D-0F451A071BC5}">
      <dgm:prSet/>
      <dgm:spPr/>
      <dgm:t>
        <a:bodyPr/>
        <a:lstStyle/>
        <a:p>
          <a:r>
            <a:rPr lang="en-DE" dirty="0"/>
            <a:t>Write essay</a:t>
          </a:r>
        </a:p>
      </dgm:t>
    </dgm:pt>
    <dgm:pt modelId="{18FCDCC0-B261-4956-A97B-157B04943CCC}" type="parTrans" cxnId="{F7420A19-8B7E-4656-99B3-DB1A69142523}">
      <dgm:prSet/>
      <dgm:spPr/>
      <dgm:t>
        <a:bodyPr/>
        <a:lstStyle/>
        <a:p>
          <a:endParaRPr lang="en-DE"/>
        </a:p>
      </dgm:t>
    </dgm:pt>
    <dgm:pt modelId="{0A10B99C-7092-47CC-9141-42B8C6A17E15}" type="sibTrans" cxnId="{F7420A19-8B7E-4656-99B3-DB1A69142523}">
      <dgm:prSet/>
      <dgm:spPr/>
      <dgm:t>
        <a:bodyPr/>
        <a:lstStyle/>
        <a:p>
          <a:endParaRPr lang="en-DE"/>
        </a:p>
      </dgm:t>
    </dgm:pt>
    <dgm:pt modelId="{7E9D4E8C-3489-438F-B7A3-8EE72908F2F3}">
      <dgm:prSet phldrT="[Text]"/>
      <dgm:spPr/>
      <dgm:t>
        <a:bodyPr/>
        <a:lstStyle/>
        <a:p>
          <a:r>
            <a:rPr lang="en-DE" dirty="0"/>
            <a:t>Outline your essay</a:t>
          </a:r>
        </a:p>
      </dgm:t>
    </dgm:pt>
    <dgm:pt modelId="{7CA1913F-37DA-4FF0-898F-74854EBCF209}" type="parTrans" cxnId="{847A0E2C-1146-4E32-9B16-6147D8756ED6}">
      <dgm:prSet/>
      <dgm:spPr/>
      <dgm:t>
        <a:bodyPr/>
        <a:lstStyle/>
        <a:p>
          <a:endParaRPr lang="en-DE"/>
        </a:p>
      </dgm:t>
    </dgm:pt>
    <dgm:pt modelId="{83D86A05-B9CB-4B74-8976-9025910878C4}" type="sibTrans" cxnId="{847A0E2C-1146-4E32-9B16-6147D8756ED6}">
      <dgm:prSet/>
      <dgm:spPr/>
      <dgm:t>
        <a:bodyPr/>
        <a:lstStyle/>
        <a:p>
          <a:endParaRPr lang="en-DE"/>
        </a:p>
      </dgm:t>
    </dgm:pt>
    <dgm:pt modelId="{F2874F02-8C88-4BD0-95E2-A77FB0695361}" type="pres">
      <dgm:prSet presAssocID="{25143555-1B66-4CE9-826F-9D161250CE17}" presName="Name0" presStyleCnt="0">
        <dgm:presLayoutVars>
          <dgm:dir/>
          <dgm:animLvl val="lvl"/>
          <dgm:resizeHandles val="exact"/>
        </dgm:presLayoutVars>
      </dgm:prSet>
      <dgm:spPr/>
    </dgm:pt>
    <dgm:pt modelId="{630BE12C-4D9A-4E24-B8DB-96FF2DA3CA52}" type="pres">
      <dgm:prSet presAssocID="{E1CEE9DD-8A04-428D-A98D-0F451A071BC5}" presName="boxAndChildren" presStyleCnt="0"/>
      <dgm:spPr/>
    </dgm:pt>
    <dgm:pt modelId="{13E791D3-68F9-4CB5-91ED-AE95CF6D4F74}" type="pres">
      <dgm:prSet presAssocID="{E1CEE9DD-8A04-428D-A98D-0F451A071BC5}" presName="parentTextBox" presStyleLbl="node1" presStyleIdx="0" presStyleCnt="4"/>
      <dgm:spPr/>
    </dgm:pt>
    <dgm:pt modelId="{AE2AA881-374E-4622-9195-A5160D3F4C25}" type="pres">
      <dgm:prSet presAssocID="{2B5419A5-8621-4A7C-8357-279F35FD2F08}" presName="sp" presStyleCnt="0"/>
      <dgm:spPr/>
    </dgm:pt>
    <dgm:pt modelId="{3447F055-DFBC-4361-BB05-C66DBFF50507}" type="pres">
      <dgm:prSet presAssocID="{FF69AEF3-95E0-450C-ABC0-9762A9D351D5}" presName="arrowAndChildren" presStyleCnt="0"/>
      <dgm:spPr/>
    </dgm:pt>
    <dgm:pt modelId="{093136D3-EADD-482B-9E6F-EE05C64A6F28}" type="pres">
      <dgm:prSet presAssocID="{FF69AEF3-95E0-450C-ABC0-9762A9D351D5}" presName="parentTextArrow" presStyleLbl="node1" presStyleIdx="1" presStyleCnt="4"/>
      <dgm:spPr/>
    </dgm:pt>
    <dgm:pt modelId="{6D7C8D76-AB86-4E0A-8EB7-B15922CC4ACB}" type="pres">
      <dgm:prSet presAssocID="{83D86A05-B9CB-4B74-8976-9025910878C4}" presName="sp" presStyleCnt="0"/>
      <dgm:spPr/>
    </dgm:pt>
    <dgm:pt modelId="{5D88C2EB-54FD-4572-ADC2-2D08E6B2CAFE}" type="pres">
      <dgm:prSet presAssocID="{7E9D4E8C-3489-438F-B7A3-8EE72908F2F3}" presName="arrowAndChildren" presStyleCnt="0"/>
      <dgm:spPr/>
    </dgm:pt>
    <dgm:pt modelId="{0F9610B8-748A-4269-9966-B4D0E70970F3}" type="pres">
      <dgm:prSet presAssocID="{7E9D4E8C-3489-438F-B7A3-8EE72908F2F3}" presName="parentTextArrow" presStyleLbl="node1" presStyleIdx="2" presStyleCnt="4"/>
      <dgm:spPr/>
    </dgm:pt>
    <dgm:pt modelId="{084A5732-7241-4779-8BBB-928EADAAFB6D}" type="pres">
      <dgm:prSet presAssocID="{B6F3E926-9378-402C-ADA0-3CF7C563B08F}" presName="sp" presStyleCnt="0"/>
      <dgm:spPr/>
    </dgm:pt>
    <dgm:pt modelId="{57FF01BA-77DE-4C56-AEE2-EED6442BF328}" type="pres">
      <dgm:prSet presAssocID="{11C045D4-FB48-4AE3-A711-8079C7254552}" presName="arrowAndChildren" presStyleCnt="0"/>
      <dgm:spPr/>
    </dgm:pt>
    <dgm:pt modelId="{2B69E7B4-6102-43F0-A219-B7C6B0D1E221}" type="pres">
      <dgm:prSet presAssocID="{11C045D4-FB48-4AE3-A711-8079C7254552}" presName="parentTextArrow" presStyleLbl="node1" presStyleIdx="3" presStyleCnt="4" custLinFactNeighborX="-204"/>
      <dgm:spPr/>
    </dgm:pt>
  </dgm:ptLst>
  <dgm:cxnLst>
    <dgm:cxn modelId="{D3F75D08-0A59-4537-9C52-4F0894C535F1}" type="presOf" srcId="{E1CEE9DD-8A04-428D-A98D-0F451A071BC5}" destId="{13E791D3-68F9-4CB5-91ED-AE95CF6D4F74}" srcOrd="0" destOrd="0" presId="urn:microsoft.com/office/officeart/2005/8/layout/process4"/>
    <dgm:cxn modelId="{F7420A19-8B7E-4656-99B3-DB1A69142523}" srcId="{25143555-1B66-4CE9-826F-9D161250CE17}" destId="{E1CEE9DD-8A04-428D-A98D-0F451A071BC5}" srcOrd="3" destOrd="0" parTransId="{18FCDCC0-B261-4956-A97B-157B04943CCC}" sibTransId="{0A10B99C-7092-47CC-9141-42B8C6A17E15}"/>
    <dgm:cxn modelId="{847A0E2C-1146-4E32-9B16-6147D8756ED6}" srcId="{25143555-1B66-4CE9-826F-9D161250CE17}" destId="{7E9D4E8C-3489-438F-B7A3-8EE72908F2F3}" srcOrd="1" destOrd="0" parTransId="{7CA1913F-37DA-4FF0-898F-74854EBCF209}" sibTransId="{83D86A05-B9CB-4B74-8976-9025910878C4}"/>
    <dgm:cxn modelId="{67B08235-7955-4DEB-A5BD-9B0565040532}" type="presOf" srcId="{25143555-1B66-4CE9-826F-9D161250CE17}" destId="{F2874F02-8C88-4BD0-95E2-A77FB0695361}" srcOrd="0" destOrd="0" presId="urn:microsoft.com/office/officeart/2005/8/layout/process4"/>
    <dgm:cxn modelId="{6C3A1459-86CC-406D-9EE3-FFDB9207874C}" srcId="{25143555-1B66-4CE9-826F-9D161250CE17}" destId="{11C045D4-FB48-4AE3-A711-8079C7254552}" srcOrd="0" destOrd="0" parTransId="{E8E5F620-939C-4EF4-B93A-270FCE392C2C}" sibTransId="{B6F3E926-9378-402C-ADA0-3CF7C563B08F}"/>
    <dgm:cxn modelId="{D1FCDC7A-32DC-4707-970D-6682321EA7BC}" type="presOf" srcId="{7E9D4E8C-3489-438F-B7A3-8EE72908F2F3}" destId="{0F9610B8-748A-4269-9966-B4D0E70970F3}" srcOrd="0" destOrd="0" presId="urn:microsoft.com/office/officeart/2005/8/layout/process4"/>
    <dgm:cxn modelId="{1146E47B-83B0-43EF-B1F1-9854E672FA84}" srcId="{25143555-1B66-4CE9-826F-9D161250CE17}" destId="{FF69AEF3-95E0-450C-ABC0-9762A9D351D5}" srcOrd="2" destOrd="0" parTransId="{8FD220DF-DD25-4F63-AD32-8C15A51902AF}" sibTransId="{2B5419A5-8621-4A7C-8357-279F35FD2F08}"/>
    <dgm:cxn modelId="{68F6089E-31AB-4335-8974-03FE04A85771}" type="presOf" srcId="{11C045D4-FB48-4AE3-A711-8079C7254552}" destId="{2B69E7B4-6102-43F0-A219-B7C6B0D1E221}" srcOrd="0" destOrd="0" presId="urn:microsoft.com/office/officeart/2005/8/layout/process4"/>
    <dgm:cxn modelId="{085EA9C0-CEF3-49D8-A3B9-34F1DF833CED}" type="presOf" srcId="{FF69AEF3-95E0-450C-ABC0-9762A9D351D5}" destId="{093136D3-EADD-482B-9E6F-EE05C64A6F28}" srcOrd="0" destOrd="0" presId="urn:microsoft.com/office/officeart/2005/8/layout/process4"/>
    <dgm:cxn modelId="{B5E85D38-EA3C-4B23-A26D-FA85345958B2}" type="presParOf" srcId="{F2874F02-8C88-4BD0-95E2-A77FB0695361}" destId="{630BE12C-4D9A-4E24-B8DB-96FF2DA3CA52}" srcOrd="0" destOrd="0" presId="urn:microsoft.com/office/officeart/2005/8/layout/process4"/>
    <dgm:cxn modelId="{609790E3-D932-4DBB-A54E-009A84879D93}" type="presParOf" srcId="{630BE12C-4D9A-4E24-B8DB-96FF2DA3CA52}" destId="{13E791D3-68F9-4CB5-91ED-AE95CF6D4F74}" srcOrd="0" destOrd="0" presId="urn:microsoft.com/office/officeart/2005/8/layout/process4"/>
    <dgm:cxn modelId="{655D4069-137D-460B-90A2-2FBDD7F4B271}" type="presParOf" srcId="{F2874F02-8C88-4BD0-95E2-A77FB0695361}" destId="{AE2AA881-374E-4622-9195-A5160D3F4C25}" srcOrd="1" destOrd="0" presId="urn:microsoft.com/office/officeart/2005/8/layout/process4"/>
    <dgm:cxn modelId="{A0E5AA7D-A409-478D-A243-17E7C161EA3E}" type="presParOf" srcId="{F2874F02-8C88-4BD0-95E2-A77FB0695361}" destId="{3447F055-DFBC-4361-BB05-C66DBFF50507}" srcOrd="2" destOrd="0" presId="urn:microsoft.com/office/officeart/2005/8/layout/process4"/>
    <dgm:cxn modelId="{673C7BB9-8DF5-4799-89BF-4BB7BE3E0021}" type="presParOf" srcId="{3447F055-DFBC-4361-BB05-C66DBFF50507}" destId="{093136D3-EADD-482B-9E6F-EE05C64A6F28}" srcOrd="0" destOrd="0" presId="urn:microsoft.com/office/officeart/2005/8/layout/process4"/>
    <dgm:cxn modelId="{33F36330-18E5-44C5-A828-075066A2026E}" type="presParOf" srcId="{F2874F02-8C88-4BD0-95E2-A77FB0695361}" destId="{6D7C8D76-AB86-4E0A-8EB7-B15922CC4ACB}" srcOrd="3" destOrd="0" presId="urn:microsoft.com/office/officeart/2005/8/layout/process4"/>
    <dgm:cxn modelId="{07A72E5E-916A-4078-A38A-8892B33E3EB0}" type="presParOf" srcId="{F2874F02-8C88-4BD0-95E2-A77FB0695361}" destId="{5D88C2EB-54FD-4572-ADC2-2D08E6B2CAFE}" srcOrd="4" destOrd="0" presId="urn:microsoft.com/office/officeart/2005/8/layout/process4"/>
    <dgm:cxn modelId="{8EA7CCF3-670E-46FC-AC01-B04B13D6A8F9}" type="presParOf" srcId="{5D88C2EB-54FD-4572-ADC2-2D08E6B2CAFE}" destId="{0F9610B8-748A-4269-9966-B4D0E70970F3}" srcOrd="0" destOrd="0" presId="urn:microsoft.com/office/officeart/2005/8/layout/process4"/>
    <dgm:cxn modelId="{E50448F8-ACE1-4C91-86BF-C3776EB5558A}" type="presParOf" srcId="{F2874F02-8C88-4BD0-95E2-A77FB0695361}" destId="{084A5732-7241-4779-8BBB-928EADAAFB6D}" srcOrd="5" destOrd="0" presId="urn:microsoft.com/office/officeart/2005/8/layout/process4"/>
    <dgm:cxn modelId="{AFD60D55-C67A-4D19-9780-99C584E0CEBA}" type="presParOf" srcId="{F2874F02-8C88-4BD0-95E2-A77FB0695361}" destId="{57FF01BA-77DE-4C56-AEE2-EED6442BF328}" srcOrd="6" destOrd="0" presId="urn:microsoft.com/office/officeart/2005/8/layout/process4"/>
    <dgm:cxn modelId="{65A5AE78-D4C8-4F83-A88F-8836D216628F}" type="presParOf" srcId="{57FF01BA-77DE-4C56-AEE2-EED6442BF328}" destId="{2B69E7B4-6102-43F0-A219-B7C6B0D1E22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791D3-68F9-4CB5-91ED-AE95CF6D4F74}">
      <dsp:nvSpPr>
        <dsp:cNvPr id="0" name=""/>
        <dsp:cNvSpPr/>
      </dsp:nvSpPr>
      <dsp:spPr>
        <a:xfrm>
          <a:off x="0" y="2720848"/>
          <a:ext cx="2509350" cy="5952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DE" sz="2100" kern="1200" dirty="0"/>
            <a:t>Write essay</a:t>
          </a:r>
        </a:p>
      </dsp:txBody>
      <dsp:txXfrm>
        <a:off x="0" y="2720848"/>
        <a:ext cx="2509350" cy="595255"/>
      </dsp:txXfrm>
    </dsp:sp>
    <dsp:sp modelId="{093136D3-EADD-482B-9E6F-EE05C64A6F28}">
      <dsp:nvSpPr>
        <dsp:cNvPr id="0" name=""/>
        <dsp:cNvSpPr/>
      </dsp:nvSpPr>
      <dsp:spPr>
        <a:xfrm rot="10800000">
          <a:off x="0" y="1814274"/>
          <a:ext cx="2509350" cy="91550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DE" sz="2100" kern="1200" dirty="0"/>
            <a:t>Put paper aside</a:t>
          </a:r>
        </a:p>
      </dsp:txBody>
      <dsp:txXfrm rot="10800000">
        <a:off x="0" y="1814274"/>
        <a:ext cx="2509350" cy="594866"/>
      </dsp:txXfrm>
    </dsp:sp>
    <dsp:sp modelId="{0F9610B8-748A-4269-9966-B4D0E70970F3}">
      <dsp:nvSpPr>
        <dsp:cNvPr id="0" name=""/>
        <dsp:cNvSpPr/>
      </dsp:nvSpPr>
      <dsp:spPr>
        <a:xfrm rot="10800000">
          <a:off x="0" y="907701"/>
          <a:ext cx="2509350" cy="91550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DE" sz="2100" kern="1200" dirty="0"/>
            <a:t>Outline your essay</a:t>
          </a:r>
        </a:p>
      </dsp:txBody>
      <dsp:txXfrm rot="10800000">
        <a:off x="0" y="907701"/>
        <a:ext cx="2509350" cy="594866"/>
      </dsp:txXfrm>
    </dsp:sp>
    <dsp:sp modelId="{2B69E7B4-6102-43F0-A219-B7C6B0D1E221}">
      <dsp:nvSpPr>
        <dsp:cNvPr id="0" name=""/>
        <dsp:cNvSpPr/>
      </dsp:nvSpPr>
      <dsp:spPr>
        <a:xfrm rot="10800000">
          <a:off x="0" y="1127"/>
          <a:ext cx="2509350" cy="91550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DE" sz="2100" kern="1200" dirty="0"/>
            <a:t>Understand paper</a:t>
          </a:r>
        </a:p>
      </dsp:txBody>
      <dsp:txXfrm rot="10800000">
        <a:off x="0" y="1127"/>
        <a:ext cx="2509350" cy="59486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umsplatzhalt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F8E1117-C8DB-4F67-92D6-F2BB4D5E4399}" type="datetimeFigureOut">
              <a:rPr lang="en-US" smtClean="0"/>
              <a:t>10/24/2019</a:t>
            </a:fld>
            <a:endParaRPr lang="en-US"/>
          </a:p>
        </p:txBody>
      </p:sp>
      <p:sp>
        <p:nvSpPr>
          <p:cNvPr id="4" name="Folienbildplatzhalt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izenplatzhalt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Foliennummernplatzhalt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DBE5A3C-A265-4226-B6A5-F3F022E3745B}" type="slidenum">
              <a:rPr lang="en-US" smtClean="0"/>
              <a:t>‹#›</a:t>
            </a:fld>
            <a:endParaRPr lang="en-US"/>
          </a:p>
        </p:txBody>
      </p:sp>
    </p:spTree>
    <p:extLst>
      <p:ext uri="{BB962C8B-B14F-4D97-AF65-F5344CB8AC3E}">
        <p14:creationId xmlns:p14="http://schemas.microsoft.com/office/powerpoint/2010/main" val="196732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FDBE5A3C-A265-4226-B6A5-F3F022E3745B}" type="slidenum">
              <a:rPr lang="en-US" smtClean="0"/>
              <a:t>2</a:t>
            </a:fld>
            <a:endParaRPr lang="en-US"/>
          </a:p>
        </p:txBody>
      </p:sp>
    </p:spTree>
    <p:extLst>
      <p:ext uri="{BB962C8B-B14F-4D97-AF65-F5344CB8AC3E}">
        <p14:creationId xmlns:p14="http://schemas.microsoft.com/office/powerpoint/2010/main" val="319702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DE" dirty="0"/>
              <a:t>No need to look for page numbers.</a:t>
            </a:r>
          </a:p>
        </p:txBody>
      </p:sp>
      <p:sp>
        <p:nvSpPr>
          <p:cNvPr id="4" name="Slide Number Placeholder 3"/>
          <p:cNvSpPr>
            <a:spLocks noGrp="1"/>
          </p:cNvSpPr>
          <p:nvPr>
            <p:ph type="sldNum" sz="quarter" idx="5"/>
          </p:nvPr>
        </p:nvSpPr>
        <p:spPr/>
        <p:txBody>
          <a:bodyPr/>
          <a:lstStyle/>
          <a:p>
            <a:fld id="{FDBE5A3C-A265-4226-B6A5-F3F022E3745B}" type="slidenum">
              <a:rPr lang="en-US" smtClean="0"/>
              <a:t>8</a:t>
            </a:fld>
            <a:endParaRPr lang="en-US"/>
          </a:p>
        </p:txBody>
      </p:sp>
    </p:spTree>
    <p:extLst>
      <p:ext uri="{BB962C8B-B14F-4D97-AF65-F5344CB8AC3E}">
        <p14:creationId xmlns:p14="http://schemas.microsoft.com/office/powerpoint/2010/main" val="3243545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FDBE5A3C-A265-4226-B6A5-F3F022E3745B}" type="slidenum">
              <a:rPr lang="en-US" smtClean="0"/>
              <a:t>12</a:t>
            </a:fld>
            <a:endParaRPr lang="en-US"/>
          </a:p>
        </p:txBody>
      </p:sp>
    </p:spTree>
    <p:extLst>
      <p:ext uri="{BB962C8B-B14F-4D97-AF65-F5344CB8AC3E}">
        <p14:creationId xmlns:p14="http://schemas.microsoft.com/office/powerpoint/2010/main" val="2423675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FDBE5A3C-A265-4226-B6A5-F3F022E3745B}" type="slidenum">
              <a:rPr lang="en-US" smtClean="0"/>
              <a:t>19</a:t>
            </a:fld>
            <a:endParaRPr lang="en-US"/>
          </a:p>
        </p:txBody>
      </p:sp>
    </p:spTree>
    <p:extLst>
      <p:ext uri="{BB962C8B-B14F-4D97-AF65-F5344CB8AC3E}">
        <p14:creationId xmlns:p14="http://schemas.microsoft.com/office/powerpoint/2010/main" val="26792935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spTree>
      <p:nvGrpSpPr>
        <p:cNvPr id="1" name=""/>
        <p:cNvGrpSpPr/>
        <p:nvPr/>
      </p:nvGrpSpPr>
      <p:grpSpPr>
        <a:xfrm>
          <a:off x="0" y="0"/>
          <a:ext cx="0" cy="0"/>
          <a:chOff x="0" y="0"/>
          <a:chExt cx="0" cy="0"/>
        </a:xfrm>
      </p:grpSpPr>
      <p:sp>
        <p:nvSpPr>
          <p:cNvPr id="11" name="Untertitel 2"/>
          <p:cNvSpPr>
            <a:spLocks noGrp="1"/>
          </p:cNvSpPr>
          <p:nvPr>
            <p:ph type="subTitle" idx="1"/>
          </p:nvPr>
        </p:nvSpPr>
        <p:spPr>
          <a:xfrm>
            <a:off x="1524000" y="3149601"/>
            <a:ext cx="9144000" cy="1809749"/>
          </a:xfrm>
        </p:spPr>
        <p:txBody>
          <a:bodyPr>
            <a:noAutofit/>
          </a:bodyPr>
          <a:lstStyle>
            <a:lvl1pPr marL="0" indent="0" algn="ctr">
              <a:buNone/>
              <a:defRPr/>
            </a:lvl1pPr>
          </a:lstStyle>
          <a:p>
            <a:pPr>
              <a:lnSpc>
                <a:spcPct val="120000"/>
              </a:lnSpc>
            </a:pPr>
            <a:r>
              <a:rPr lang="en-US" sz="2000"/>
              <a:t>Click to edit Master subtitle style</a:t>
            </a:r>
            <a:endParaRPr lang="en-US" sz="2000" dirty="0"/>
          </a:p>
        </p:txBody>
      </p:sp>
      <p:sp>
        <p:nvSpPr>
          <p:cNvPr id="13" name="Titel 12"/>
          <p:cNvSpPr>
            <a:spLocks noGrp="1"/>
          </p:cNvSpPr>
          <p:nvPr>
            <p:ph type="title"/>
          </p:nvPr>
        </p:nvSpPr>
        <p:spPr>
          <a:xfrm>
            <a:off x="838200" y="633944"/>
            <a:ext cx="10515600" cy="2369605"/>
          </a:xfrm>
          <a:solidFill>
            <a:srgbClr val="00205B"/>
          </a:solidFill>
        </p:spPr>
        <p:txBody>
          <a:bodyPr vert="horz" lIns="91440" tIns="45720" rIns="91440" bIns="45720" rtlCol="0" anchor="ctr">
            <a:normAutofit/>
          </a:bodyPr>
          <a:lstStyle>
            <a:lvl1pPr algn="ctr">
              <a:defRPr lang="de-DE" sz="5400">
                <a:solidFill>
                  <a:schemeClr val="bg1"/>
                </a:solidFill>
              </a:defRPr>
            </a:lvl1pPr>
          </a:lstStyle>
          <a:p>
            <a:pPr marL="0" lvl="0" algn="ctr"/>
            <a:r>
              <a:rPr lang="en-US"/>
              <a:t>Click to edit Master title style</a:t>
            </a:r>
            <a:endParaRPr lang="de-DE" dirty="0"/>
          </a:p>
        </p:txBody>
      </p:sp>
      <p:pic>
        <p:nvPicPr>
          <p:cNvPr id="3" name="Grafik 2">
            <a:extLst>
              <a:ext uri="{FF2B5EF4-FFF2-40B4-BE49-F238E27FC236}">
                <a16:creationId xmlns:a16="http://schemas.microsoft.com/office/drawing/2014/main" id="{7D890623-26CD-4248-8F34-F6090A4D1D1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9923" y="5725881"/>
            <a:ext cx="1526636" cy="879982"/>
          </a:xfrm>
          <a:prstGeom prst="rect">
            <a:avLst/>
          </a:prstGeom>
        </p:spPr>
      </p:pic>
      <p:pic>
        <p:nvPicPr>
          <p:cNvPr id="5" name="Grafik 4">
            <a:extLst>
              <a:ext uri="{FF2B5EF4-FFF2-40B4-BE49-F238E27FC236}">
                <a16:creationId xmlns:a16="http://schemas.microsoft.com/office/drawing/2014/main" id="{FF26C78A-53A4-5D48-9218-E0BC87F797B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41075" y="5725881"/>
            <a:ext cx="2501002" cy="879982"/>
          </a:xfrm>
          <a:prstGeom prst="rect">
            <a:avLst/>
          </a:prstGeom>
        </p:spPr>
      </p:pic>
    </p:spTree>
    <p:extLst>
      <p:ext uri="{BB962C8B-B14F-4D97-AF65-F5344CB8AC3E}">
        <p14:creationId xmlns:p14="http://schemas.microsoft.com/office/powerpoint/2010/main" val="1372742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ew Section">
    <p:spTree>
      <p:nvGrpSpPr>
        <p:cNvPr id="1" name=""/>
        <p:cNvGrpSpPr/>
        <p:nvPr/>
      </p:nvGrpSpPr>
      <p:grpSpPr>
        <a:xfrm>
          <a:off x="0" y="0"/>
          <a:ext cx="0" cy="0"/>
          <a:chOff x="0" y="0"/>
          <a:chExt cx="0" cy="0"/>
        </a:xfrm>
      </p:grpSpPr>
      <p:sp>
        <p:nvSpPr>
          <p:cNvPr id="13" name="Titel 12"/>
          <p:cNvSpPr>
            <a:spLocks noGrp="1"/>
          </p:cNvSpPr>
          <p:nvPr>
            <p:ph type="title"/>
          </p:nvPr>
        </p:nvSpPr>
        <p:spPr>
          <a:xfrm>
            <a:off x="838200" y="2355850"/>
            <a:ext cx="10515600" cy="1568449"/>
          </a:xfrm>
          <a:solidFill>
            <a:srgbClr val="00205B"/>
          </a:solidFill>
        </p:spPr>
        <p:txBody>
          <a:bodyPr vert="horz" lIns="91440" tIns="45720" rIns="91440" bIns="45720" rtlCol="0" anchor="ctr">
            <a:normAutofit/>
          </a:bodyPr>
          <a:lstStyle>
            <a:lvl1pPr algn="ctr">
              <a:defRPr lang="de-DE" sz="5400">
                <a:solidFill>
                  <a:schemeClr val="bg1"/>
                </a:solidFill>
              </a:defRPr>
            </a:lvl1pPr>
          </a:lstStyle>
          <a:p>
            <a:pPr marL="0" lvl="0" algn="ctr"/>
            <a:r>
              <a:rPr lang="en-US"/>
              <a:t>Click to edit Master title style</a:t>
            </a:r>
            <a:endParaRPr lang="de-DE" dirty="0"/>
          </a:p>
        </p:txBody>
      </p:sp>
      <p:pic>
        <p:nvPicPr>
          <p:cNvPr id="5" name="Grafik 4">
            <a:extLst>
              <a:ext uri="{FF2B5EF4-FFF2-40B4-BE49-F238E27FC236}">
                <a16:creationId xmlns:a16="http://schemas.microsoft.com/office/drawing/2014/main" id="{135750AA-FB9C-1E43-B35F-FCB32AECEFD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9923" y="5725881"/>
            <a:ext cx="1526636" cy="879982"/>
          </a:xfrm>
          <a:prstGeom prst="rect">
            <a:avLst/>
          </a:prstGeom>
        </p:spPr>
      </p:pic>
      <p:pic>
        <p:nvPicPr>
          <p:cNvPr id="6" name="Grafik 5">
            <a:extLst>
              <a:ext uri="{FF2B5EF4-FFF2-40B4-BE49-F238E27FC236}">
                <a16:creationId xmlns:a16="http://schemas.microsoft.com/office/drawing/2014/main" id="{4458B57F-8725-C94E-9141-5D1340DBED9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41075" y="5725881"/>
            <a:ext cx="2501002" cy="879982"/>
          </a:xfrm>
          <a:prstGeom prst="rect">
            <a:avLst/>
          </a:prstGeom>
        </p:spPr>
      </p:pic>
    </p:spTree>
    <p:extLst>
      <p:ext uri="{BB962C8B-B14F-4D97-AF65-F5344CB8AC3E}">
        <p14:creationId xmlns:p14="http://schemas.microsoft.com/office/powerpoint/2010/main" val="160487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Conten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Foliennummernplatzhalter 2"/>
          <p:cNvSpPr>
            <a:spLocks noGrp="1"/>
          </p:cNvSpPr>
          <p:nvPr>
            <p:ph type="sldNum" sz="quarter" idx="10"/>
          </p:nvPr>
        </p:nvSpPr>
        <p:spPr/>
        <p:txBody>
          <a:bodyPr/>
          <a:lstStyle/>
          <a:p>
            <a:fld id="{9880AE11-5B6B-4C22-A1E3-868D5CD5462F}" type="slidenum">
              <a:rPr lang="en-US" smtClean="0"/>
              <a:pPr/>
              <a:t>‹#›</a:t>
            </a:fld>
            <a:endParaRPr lang="en-US"/>
          </a:p>
        </p:txBody>
      </p:sp>
      <p:sp>
        <p:nvSpPr>
          <p:cNvPr id="5" name="Inhaltsplatzhalter 4"/>
          <p:cNvSpPr>
            <a:spLocks noGrp="1"/>
          </p:cNvSpPr>
          <p:nvPr>
            <p:ph sz="quarter" idx="11"/>
          </p:nvPr>
        </p:nvSpPr>
        <p:spPr>
          <a:xfrm>
            <a:off x="234950" y="1041400"/>
            <a:ext cx="11715750" cy="523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7626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de-by-s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Foliennummernplatzhalter 2"/>
          <p:cNvSpPr>
            <a:spLocks noGrp="1"/>
          </p:cNvSpPr>
          <p:nvPr>
            <p:ph type="sldNum" sz="quarter" idx="10"/>
          </p:nvPr>
        </p:nvSpPr>
        <p:spPr/>
        <p:txBody>
          <a:bodyPr/>
          <a:lstStyle/>
          <a:p>
            <a:fld id="{9880AE11-5B6B-4C22-A1E3-868D5CD5462F}" type="slidenum">
              <a:rPr lang="en-US" smtClean="0"/>
              <a:pPr/>
              <a:t>‹#›</a:t>
            </a:fld>
            <a:endParaRPr lang="en-US"/>
          </a:p>
        </p:txBody>
      </p:sp>
      <p:sp>
        <p:nvSpPr>
          <p:cNvPr id="5" name="Inhaltsplatzhalter 4"/>
          <p:cNvSpPr>
            <a:spLocks noGrp="1"/>
          </p:cNvSpPr>
          <p:nvPr>
            <p:ph sz="quarter" idx="11"/>
          </p:nvPr>
        </p:nvSpPr>
        <p:spPr>
          <a:xfrm>
            <a:off x="234950" y="1238250"/>
            <a:ext cx="5759450" cy="485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Inhaltsplatzhalter 4"/>
          <p:cNvSpPr>
            <a:spLocks noGrp="1"/>
          </p:cNvSpPr>
          <p:nvPr>
            <p:ph sz="quarter" idx="12"/>
          </p:nvPr>
        </p:nvSpPr>
        <p:spPr>
          <a:xfrm>
            <a:off x="6191250" y="1238250"/>
            <a:ext cx="5759450" cy="485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156063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Click to edit Master title style</a:t>
            </a:r>
            <a:endParaRPr lang="de-DE" dirty="0"/>
          </a:p>
        </p:txBody>
      </p:sp>
      <p:sp>
        <p:nvSpPr>
          <p:cNvPr id="3" name="Foliennummernplatzhalter 2"/>
          <p:cNvSpPr>
            <a:spLocks noGrp="1"/>
          </p:cNvSpPr>
          <p:nvPr>
            <p:ph type="sldNum" sz="quarter" idx="10"/>
          </p:nvPr>
        </p:nvSpPr>
        <p:spPr/>
        <p:txBody>
          <a:bodyPr/>
          <a:lstStyle/>
          <a:p>
            <a:fld id="{9880AE11-5B6B-4C22-A1E3-868D5CD5462F}" type="slidenum">
              <a:rPr lang="en-US" smtClean="0"/>
              <a:pPr/>
              <a:t>‹#›</a:t>
            </a:fld>
            <a:endParaRPr lang="en-US"/>
          </a:p>
        </p:txBody>
      </p:sp>
    </p:spTree>
    <p:extLst>
      <p:ext uri="{BB962C8B-B14F-4D97-AF65-F5344CB8AC3E}">
        <p14:creationId xmlns:p14="http://schemas.microsoft.com/office/powerpoint/2010/main" val="3940222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Very empty slid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9880AE11-5B6B-4C22-A1E3-868D5CD5462F}" type="slidenum">
              <a:rPr lang="en-US" smtClean="0"/>
              <a:pPr/>
              <a:t>‹#›</a:t>
            </a:fld>
            <a:endParaRPr lang="en-US"/>
          </a:p>
        </p:txBody>
      </p:sp>
    </p:spTree>
    <p:extLst>
      <p:ext uri="{BB962C8B-B14F-4D97-AF65-F5344CB8AC3E}">
        <p14:creationId xmlns:p14="http://schemas.microsoft.com/office/powerpoint/2010/main" val="3022310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hteck 9"/>
          <p:cNvSpPr/>
          <p:nvPr userDrawn="1"/>
        </p:nvSpPr>
        <p:spPr>
          <a:xfrm>
            <a:off x="10071100" y="246595"/>
            <a:ext cx="1892300" cy="633942"/>
          </a:xfrm>
          <a:prstGeom prst="rect">
            <a:avLst/>
          </a:prstGeom>
          <a:solidFill>
            <a:srgbClr val="00205B"/>
          </a:solidFill>
        </p:spPr>
        <p:txBody>
          <a:bodyPr anchor="ctr"/>
          <a:lstStyle/>
          <a:p>
            <a:pPr lvl="0">
              <a:lnSpc>
                <a:spcPct val="90000"/>
              </a:lnSpc>
              <a:spcBef>
                <a:spcPct val="0"/>
              </a:spcBef>
              <a:buNone/>
            </a:pPr>
            <a:endParaRPr lang="de-DE" sz="3200" noProof="0" dirty="0">
              <a:solidFill>
                <a:schemeClr val="bg1"/>
              </a:solidFill>
              <a:ea typeface="Arial" charset="0"/>
              <a:cs typeface="Arial" charset="0"/>
            </a:endParaRPr>
          </a:p>
        </p:txBody>
      </p:sp>
      <p:sp>
        <p:nvSpPr>
          <p:cNvPr id="2" name="Titelplatzhalter 1"/>
          <p:cNvSpPr>
            <a:spLocks noGrp="1"/>
          </p:cNvSpPr>
          <p:nvPr>
            <p:ph type="title"/>
          </p:nvPr>
        </p:nvSpPr>
        <p:spPr>
          <a:xfrm>
            <a:off x="234950" y="246595"/>
            <a:ext cx="9850438" cy="633942"/>
          </a:xfrm>
          <a:prstGeom prst="rect">
            <a:avLst/>
          </a:prstGeom>
          <a:solidFill>
            <a:srgbClr val="00205B"/>
          </a:solidFill>
        </p:spPr>
        <p:txBody>
          <a:bodyPr anchor="ctr"/>
          <a:lstStyle/>
          <a:p>
            <a:pPr marL="0" lvl="0"/>
            <a:r>
              <a:rPr lang="en-US" noProof="0" dirty="0" err="1"/>
              <a:t>Titelmasterformat</a:t>
            </a:r>
            <a:r>
              <a:rPr lang="en-US" noProof="0" dirty="0"/>
              <a:t> </a:t>
            </a:r>
            <a:r>
              <a:rPr lang="en-US" noProof="0" dirty="0" err="1"/>
              <a:t>durch</a:t>
            </a:r>
            <a:r>
              <a:rPr lang="en-US" noProof="0" dirty="0"/>
              <a:t> </a:t>
            </a:r>
            <a:r>
              <a:rPr lang="en-US" noProof="0" dirty="0" err="1"/>
              <a:t>Klicken</a:t>
            </a:r>
            <a:r>
              <a:rPr lang="en-US" noProof="0" dirty="0"/>
              <a:t> </a:t>
            </a:r>
            <a:r>
              <a:rPr lang="en-US" noProof="0" dirty="0" err="1"/>
              <a:t>bearbeiten</a:t>
            </a:r>
            <a:endParaRPr lang="en-US" noProof="0" dirty="0"/>
          </a:p>
        </p:txBody>
      </p:sp>
      <p:sp>
        <p:nvSpPr>
          <p:cNvPr id="3" name="Textplatzhalter 2"/>
          <p:cNvSpPr>
            <a:spLocks noGrp="1"/>
          </p:cNvSpPr>
          <p:nvPr>
            <p:ph type="body" idx="1"/>
          </p:nvPr>
        </p:nvSpPr>
        <p:spPr>
          <a:xfrm>
            <a:off x="838200" y="1049867"/>
            <a:ext cx="10515600" cy="5127096"/>
          </a:xfrm>
          <a:prstGeom prst="rect">
            <a:avLst/>
          </a:prstGeom>
        </p:spPr>
        <p:txBody>
          <a:bodyPr vert="horz" lIns="91440" tIns="45720" rIns="91440" bIns="45720" rtlCol="0">
            <a:normAutofit/>
          </a:bodyPr>
          <a:lstStyle/>
          <a:p>
            <a:pPr lvl="0"/>
            <a:r>
              <a:rPr lang="en-US" noProof="0" dirty="0" err="1"/>
              <a:t>Formatvorlagen</a:t>
            </a:r>
            <a:r>
              <a:rPr lang="en-US" noProof="0" dirty="0"/>
              <a:t> des </a:t>
            </a:r>
            <a:r>
              <a:rPr lang="en-US" noProof="0" dirty="0" err="1"/>
              <a:t>Textmasters</a:t>
            </a:r>
            <a:r>
              <a:rPr lang="en-US" noProof="0" dirty="0"/>
              <a:t> </a:t>
            </a:r>
            <a:r>
              <a:rPr lang="en-US" noProof="0" dirty="0" err="1"/>
              <a:t>bearbeiten</a:t>
            </a:r>
            <a:endParaRPr lang="en-US" noProof="0" dirty="0"/>
          </a:p>
          <a:p>
            <a:pPr lvl="1"/>
            <a:r>
              <a:rPr lang="en-US" noProof="0" dirty="0" err="1"/>
              <a:t>Zweite</a:t>
            </a:r>
            <a:r>
              <a:rPr lang="en-US" noProof="0" dirty="0"/>
              <a:t> </a:t>
            </a:r>
            <a:r>
              <a:rPr lang="en-US" noProof="0" dirty="0" err="1"/>
              <a:t>Ebene</a:t>
            </a:r>
            <a:endParaRPr lang="en-US" noProof="0" dirty="0"/>
          </a:p>
          <a:p>
            <a:pPr lvl="2"/>
            <a:r>
              <a:rPr lang="en-US" noProof="0" dirty="0" err="1"/>
              <a:t>Dritte</a:t>
            </a:r>
            <a:r>
              <a:rPr lang="en-US" noProof="0" dirty="0"/>
              <a:t> </a:t>
            </a:r>
            <a:r>
              <a:rPr lang="en-US" noProof="0" dirty="0" err="1"/>
              <a:t>Ebene</a:t>
            </a:r>
            <a:endParaRPr lang="en-US" noProof="0" dirty="0"/>
          </a:p>
          <a:p>
            <a:pPr lvl="3"/>
            <a:r>
              <a:rPr lang="en-US" noProof="0" dirty="0" err="1"/>
              <a:t>Vierte</a:t>
            </a:r>
            <a:r>
              <a:rPr lang="en-US" noProof="0" dirty="0"/>
              <a:t> </a:t>
            </a:r>
            <a:r>
              <a:rPr lang="en-US" noProof="0" dirty="0" err="1"/>
              <a:t>Ebene</a:t>
            </a:r>
            <a:endParaRPr lang="en-US" noProof="0" dirty="0"/>
          </a:p>
          <a:p>
            <a:pPr lvl="4"/>
            <a:r>
              <a:rPr lang="en-US" noProof="0" dirty="0" err="1"/>
              <a:t>Fünfte</a:t>
            </a:r>
            <a:r>
              <a:rPr lang="en-US" noProof="0" dirty="0"/>
              <a:t> </a:t>
            </a:r>
            <a:r>
              <a:rPr lang="en-US" noProof="0" dirty="0" err="1"/>
              <a:t>Ebene</a:t>
            </a:r>
            <a:endParaRPr lang="en-US" noProof="0"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800">
                <a:solidFill>
                  <a:schemeClr val="tx1">
                    <a:tint val="75000"/>
                  </a:schemeClr>
                </a:solidFill>
                <a:latin typeface="+mn-lt"/>
                <a:ea typeface="Arial" charset="0"/>
                <a:cs typeface="Arial" charset="0"/>
              </a:defRPr>
            </a:lvl1pPr>
          </a:lstStyle>
          <a:p>
            <a:fld id="{9880AE11-5B6B-4C22-A1E3-868D5CD5462F}" type="slidenum">
              <a:rPr lang="en-US" smtClean="0"/>
              <a:pPr/>
              <a:t>‹#›</a:t>
            </a:fld>
            <a:endParaRPr lang="en-US"/>
          </a:p>
        </p:txBody>
      </p:sp>
      <p:pic>
        <p:nvPicPr>
          <p:cNvPr id="7" name="Bild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160024" y="268298"/>
            <a:ext cx="1641356" cy="576000"/>
          </a:xfrm>
          <a:prstGeom prst="rect">
            <a:avLst/>
          </a:prstGeom>
        </p:spPr>
      </p:pic>
    </p:spTree>
    <p:extLst>
      <p:ext uri="{BB962C8B-B14F-4D97-AF65-F5344CB8AC3E}">
        <p14:creationId xmlns:p14="http://schemas.microsoft.com/office/powerpoint/2010/main" val="115625936"/>
      </p:ext>
    </p:extLst>
  </p:cSld>
  <p:clrMap bg1="lt1" tx1="dk1" bg2="lt2" tx2="dk2" accent1="accent1" accent2="accent2" accent3="accent3" accent4="accent4" accent5="accent5" accent6="accent6" hlink="hlink" folHlink="folHlink"/>
  <p:sldLayoutIdLst>
    <p:sldLayoutId id="2147483734" r:id="rId1"/>
    <p:sldLayoutId id="2147483772" r:id="rId2"/>
    <p:sldLayoutId id="2147483771" r:id="rId3"/>
    <p:sldLayoutId id="2147483775" r:id="rId4"/>
    <p:sldLayoutId id="2147483773" r:id="rId5"/>
    <p:sldLayoutId id="2147483774" r:id="rId6"/>
  </p:sldLayoutIdLst>
  <p:hf hdr="0" ftr="0" dt="0"/>
  <p:txStyles>
    <p:titleStyle>
      <a:lvl1pPr algn="l" defTabSz="914400" rtl="0" eaLnBrk="1" latinLnBrk="0" hangingPunct="1">
        <a:lnSpc>
          <a:spcPct val="90000"/>
        </a:lnSpc>
        <a:spcBef>
          <a:spcPct val="0"/>
        </a:spcBef>
        <a:buNone/>
        <a:defRPr lang="en-US" sz="3200" kern="1200" noProof="0" dirty="0">
          <a:solidFill>
            <a:schemeClr val="bg1"/>
          </a:solidFill>
          <a:latin typeface="+mn-lt"/>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5" Type="http://schemas.openxmlformats.org/officeDocument/2006/relationships/image" Target="../media/image12.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s.uni-paderborn.de/en/cuk/teaching/student-projects/material-and-template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arxiv.org/" TargetMode="External"/><Relationship Id="rId2" Type="http://schemas.openxmlformats.org/officeDocument/2006/relationships/hyperlink" Target="https://scholar.google.com/" TargetMode="External"/><Relationship Id="rId1" Type="http://schemas.openxmlformats.org/officeDocument/2006/relationships/slideLayout" Target="../slideLayouts/slideLayout3.xml"/><Relationship Id="rId5" Type="http://schemas.openxmlformats.org/officeDocument/2006/relationships/hyperlink" Target="https://dblp.org/" TargetMode="External"/><Relationship Id="rId4" Type="http://schemas.openxmlformats.org/officeDocument/2006/relationships/hyperlink" Target="https://eprint.iacr.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erriam-webster.com/dictionary/plagiarize"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tertitel 4"/>
          <p:cNvSpPr>
            <a:spLocks noGrp="1"/>
          </p:cNvSpPr>
          <p:nvPr>
            <p:ph type="subTitle" idx="1"/>
          </p:nvPr>
        </p:nvSpPr>
        <p:spPr/>
        <p:txBody>
          <a:bodyPr/>
          <a:lstStyle/>
          <a:p>
            <a:endParaRPr lang="en-DE" dirty="0"/>
          </a:p>
        </p:txBody>
      </p:sp>
      <p:sp>
        <p:nvSpPr>
          <p:cNvPr id="4" name="Titel 3"/>
          <p:cNvSpPr>
            <a:spLocks noGrp="1"/>
          </p:cNvSpPr>
          <p:nvPr>
            <p:ph type="title"/>
          </p:nvPr>
        </p:nvSpPr>
        <p:spPr/>
        <p:txBody>
          <a:bodyPr/>
          <a:lstStyle/>
          <a:p>
            <a:r>
              <a:rPr lang="en-DE" dirty="0" err="1"/>
              <a:t>Howto</a:t>
            </a:r>
            <a:r>
              <a:rPr lang="en-DE" dirty="0"/>
              <a:t>: Seminar</a:t>
            </a:r>
            <a:endParaRPr lang="de-DE" dirty="0"/>
          </a:p>
        </p:txBody>
      </p:sp>
    </p:spTree>
    <p:extLst>
      <p:ext uri="{BB962C8B-B14F-4D97-AF65-F5344CB8AC3E}">
        <p14:creationId xmlns:p14="http://schemas.microsoft.com/office/powerpoint/2010/main" val="2310596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5569B-1E46-3D46-ACC7-DE5C4D7F9669}"/>
              </a:ext>
            </a:extLst>
          </p:cNvPr>
          <p:cNvSpPr>
            <a:spLocks noGrp="1"/>
          </p:cNvSpPr>
          <p:nvPr>
            <p:ph type="title"/>
          </p:nvPr>
        </p:nvSpPr>
        <p:spPr/>
        <p:txBody>
          <a:bodyPr/>
          <a:lstStyle/>
          <a:p>
            <a:r>
              <a:rPr lang="en-DE" dirty="0"/>
              <a:t>Unusual/unnecessary citations</a:t>
            </a:r>
            <a:endParaRPr lang="de-DE" dirty="0"/>
          </a:p>
        </p:txBody>
      </p:sp>
      <p:sp>
        <p:nvSpPr>
          <p:cNvPr id="3" name="Slide Number Placeholder 2">
            <a:extLst>
              <a:ext uri="{FF2B5EF4-FFF2-40B4-BE49-F238E27FC236}">
                <a16:creationId xmlns:a16="http://schemas.microsoft.com/office/drawing/2014/main" id="{C1FBECC0-2BE8-C243-BCA2-BB25CDD5C148}"/>
              </a:ext>
            </a:extLst>
          </p:cNvPr>
          <p:cNvSpPr>
            <a:spLocks noGrp="1"/>
          </p:cNvSpPr>
          <p:nvPr>
            <p:ph type="sldNum" sz="quarter" idx="10"/>
          </p:nvPr>
        </p:nvSpPr>
        <p:spPr/>
        <p:txBody>
          <a:bodyPr/>
          <a:lstStyle/>
          <a:p>
            <a:fld id="{9880AE11-5B6B-4C22-A1E3-868D5CD5462F}" type="slidenum">
              <a:rPr lang="en-US" smtClean="0"/>
              <a:pPr/>
              <a:t>10</a:t>
            </a:fld>
            <a:endParaRPr lang="en-US"/>
          </a:p>
        </p:txBody>
      </p:sp>
      <p:sp>
        <p:nvSpPr>
          <p:cNvPr id="4" name="Content Placeholder 3">
            <a:extLst>
              <a:ext uri="{FF2B5EF4-FFF2-40B4-BE49-F238E27FC236}">
                <a16:creationId xmlns:a16="http://schemas.microsoft.com/office/drawing/2014/main" id="{72BAEA34-613B-FB4C-82FE-3014498A7D2B}"/>
              </a:ext>
            </a:extLst>
          </p:cNvPr>
          <p:cNvSpPr>
            <a:spLocks noGrp="1"/>
          </p:cNvSpPr>
          <p:nvPr>
            <p:ph sz="quarter" idx="11"/>
          </p:nvPr>
        </p:nvSpPr>
        <p:spPr/>
        <p:txBody>
          <a:bodyPr/>
          <a:lstStyle/>
          <a:p>
            <a:r>
              <a:rPr lang="en-DE" dirty="0"/>
              <a:t>Very unusual: direct quotations</a:t>
            </a:r>
          </a:p>
          <a:p>
            <a:endParaRPr lang="en-DE" dirty="0"/>
          </a:p>
          <a:p>
            <a:pPr marL="457200" lvl="1" indent="0">
              <a:buNone/>
            </a:pPr>
            <a:r>
              <a:rPr lang="en-DE" dirty="0"/>
              <a:t>Cite papers for ideas, not for words.</a:t>
            </a:r>
          </a:p>
          <a:p>
            <a:r>
              <a:rPr lang="en-US" dirty="0"/>
              <a:t>No need to cite common knowledge</a:t>
            </a:r>
            <a:endParaRPr lang="en-DE" dirty="0"/>
          </a:p>
          <a:p>
            <a:endParaRPr lang="en-US" dirty="0"/>
          </a:p>
          <a:p>
            <a:r>
              <a:rPr lang="de-DE" dirty="0" err="1"/>
              <a:t>No</a:t>
            </a:r>
            <a:r>
              <a:rPr lang="de-DE" dirty="0"/>
              <a:t> need </a:t>
            </a:r>
            <a:r>
              <a:rPr lang="en-US" dirty="0"/>
              <a:t>for </a:t>
            </a:r>
            <a:r>
              <a:rPr lang="en-DE" dirty="0"/>
              <a:t>ultra-specific citations</a:t>
            </a:r>
          </a:p>
          <a:p>
            <a:endParaRPr lang="en-DE" dirty="0"/>
          </a:p>
          <a:p>
            <a:endParaRPr lang="en-DE" dirty="0"/>
          </a:p>
        </p:txBody>
      </p:sp>
      <p:sp>
        <p:nvSpPr>
          <p:cNvPr id="5" name="Rectangle 4">
            <a:extLst>
              <a:ext uri="{FF2B5EF4-FFF2-40B4-BE49-F238E27FC236}">
                <a16:creationId xmlns:a16="http://schemas.microsoft.com/office/drawing/2014/main" id="{5CC00881-6FAD-42D0-A75D-29F3199BB495}"/>
              </a:ext>
            </a:extLst>
          </p:cNvPr>
          <p:cNvSpPr/>
          <p:nvPr/>
        </p:nvSpPr>
        <p:spPr>
          <a:xfrm>
            <a:off x="241300" y="1529960"/>
            <a:ext cx="11723767" cy="485294"/>
          </a:xfrm>
          <a:prstGeom prst="rect">
            <a:avLst/>
          </a:prstGeom>
          <a:solidFill>
            <a:schemeClr val="accent2">
              <a:lumMod val="20000"/>
              <a:lumOff val="8000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lvl="1"/>
            <a:r>
              <a:rPr lang="en-DE" dirty="0"/>
              <a:t>“The proof boils down to showing that every deterministic TM can be converted to an equivalent NTM.” [SFG97]</a:t>
            </a:r>
            <a:endParaRPr lang="en-US" dirty="0"/>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BBDF1E29-9C69-4A84-AE42-13990C93801F}"/>
                  </a:ext>
                </a:extLst>
              </p:cNvPr>
              <p:cNvSpPr/>
              <p:nvPr/>
            </p:nvSpPr>
            <p:spPr>
              <a:xfrm>
                <a:off x="241299" y="2929688"/>
                <a:ext cx="11723767" cy="485294"/>
              </a:xfrm>
              <a:prstGeom prst="rect">
                <a:avLst/>
              </a:prstGeom>
              <a:solidFill>
                <a:schemeClr val="accent2">
                  <a:lumMod val="20000"/>
                  <a:lumOff val="8000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lvl="1"/>
                <a14:m>
                  <m:oMath xmlns:m="http://schemas.openxmlformats.org/officeDocument/2006/math">
                    <m:r>
                      <a:rPr lang="en-DE" b="1" i="0" dirty="0" smtClean="0">
                        <a:latin typeface="Cambria Math" panose="02040503050406030204" pitchFamily="18" charset="0"/>
                      </a:rPr>
                      <m:t>𝐏</m:t>
                    </m:r>
                  </m:oMath>
                </a14:m>
                <a:r>
                  <a:rPr lang="en-DE" dirty="0"/>
                  <a:t> is the set of all languages that can be decided by a polynomial-time Turing machine [SFG97].</a:t>
                </a:r>
                <a:endParaRPr lang="en-US" dirty="0"/>
              </a:p>
            </p:txBody>
          </p:sp>
        </mc:Choice>
        <mc:Fallback xmlns="">
          <p:sp>
            <p:nvSpPr>
              <p:cNvPr id="6" name="Rectangle 5">
                <a:extLst>
                  <a:ext uri="{FF2B5EF4-FFF2-40B4-BE49-F238E27FC236}">
                    <a16:creationId xmlns:a16="http://schemas.microsoft.com/office/drawing/2014/main" id="{BBDF1E29-9C69-4A84-AE42-13990C93801F}"/>
                  </a:ext>
                </a:extLst>
              </p:cNvPr>
              <p:cNvSpPr>
                <a:spLocks noRot="1" noChangeAspect="1" noMove="1" noResize="1" noEditPoints="1" noAdjustHandles="1" noChangeArrowheads="1" noChangeShapeType="1" noTextEdit="1"/>
              </p:cNvSpPr>
              <p:nvPr/>
            </p:nvSpPr>
            <p:spPr>
              <a:xfrm>
                <a:off x="241299" y="2929688"/>
                <a:ext cx="11723767" cy="485294"/>
              </a:xfrm>
              <a:prstGeom prst="rect">
                <a:avLst/>
              </a:prstGeom>
              <a:blipFill>
                <a:blip r:embed="rId2"/>
                <a:stretch>
                  <a:fillRect b="-6173"/>
                </a:stretch>
              </a:blipFill>
              <a:ln>
                <a:solidFill>
                  <a:srgbClr val="FF0000"/>
                </a:solidFill>
              </a:ln>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EFFE14D1-8582-498E-B5AF-BCC959DD4583}"/>
                  </a:ext>
                </a:extLst>
              </p:cNvPr>
              <p:cNvSpPr/>
              <p:nvPr/>
            </p:nvSpPr>
            <p:spPr>
              <a:xfrm>
                <a:off x="226932" y="3949141"/>
                <a:ext cx="11723767" cy="873176"/>
              </a:xfrm>
              <a:prstGeom prst="rect">
                <a:avLst/>
              </a:prstGeom>
              <a:solidFill>
                <a:schemeClr val="accent2">
                  <a:lumMod val="20000"/>
                  <a:lumOff val="8000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lvl="1"/>
                <a:r>
                  <a:rPr lang="en-DE" dirty="0"/>
                  <a:t>If </a:t>
                </a:r>
                <a14:m>
                  <m:oMath xmlns:m="http://schemas.openxmlformats.org/officeDocument/2006/math">
                    <m:r>
                      <a:rPr lang="en-DE" i="1" dirty="0" smtClean="0">
                        <a:latin typeface="Cambria Math" panose="02040503050406030204" pitchFamily="18" charset="0"/>
                      </a:rPr>
                      <m:t>𝐴</m:t>
                    </m:r>
                  </m:oMath>
                </a14:m>
                <a:r>
                  <a:rPr lang="en-DE" dirty="0"/>
                  <a:t> and </a:t>
                </a:r>
                <a14:m>
                  <m:oMath xmlns:m="http://schemas.openxmlformats.org/officeDocument/2006/math">
                    <m:r>
                      <a:rPr lang="en-DE" i="1" dirty="0" smtClean="0">
                        <a:latin typeface="Cambria Math" panose="02040503050406030204" pitchFamily="18" charset="0"/>
                      </a:rPr>
                      <m:t>𝐵</m:t>
                    </m:r>
                  </m:oMath>
                </a14:m>
                <a:r>
                  <a:rPr lang="en-DE" dirty="0"/>
                  <a:t> are sets, we say that “</a:t>
                </a:r>
                <a14:m>
                  <m:oMath xmlns:m="http://schemas.openxmlformats.org/officeDocument/2006/math">
                    <m:r>
                      <a:rPr lang="en-DE" i="1" dirty="0" smtClean="0">
                        <a:latin typeface="Cambria Math" panose="02040503050406030204" pitchFamily="18" charset="0"/>
                      </a:rPr>
                      <m:t>𝐴</m:t>
                    </m:r>
                  </m:oMath>
                </a14:m>
                <a:r>
                  <a:rPr lang="en-DE" dirty="0"/>
                  <a:t> and </a:t>
                </a:r>
                <a14:m>
                  <m:oMath xmlns:m="http://schemas.openxmlformats.org/officeDocument/2006/math">
                    <m:r>
                      <a:rPr lang="en-DE" i="1" dirty="0" smtClean="0">
                        <a:latin typeface="Cambria Math" panose="02040503050406030204" pitchFamily="18" charset="0"/>
                      </a:rPr>
                      <m:t>𝐵</m:t>
                    </m:r>
                  </m:oMath>
                </a14:m>
                <a:r>
                  <a:rPr lang="en-DE" dirty="0"/>
                  <a:t> are </a:t>
                </a:r>
                <a:r>
                  <a:rPr lang="en-DE" i="1" dirty="0"/>
                  <a:t>compatible</a:t>
                </a:r>
                <a:r>
                  <a:rPr lang="en-DE" dirty="0"/>
                  <a:t>” if </a:t>
                </a:r>
                <a14:m>
                  <m:oMath xmlns:m="http://schemas.openxmlformats.org/officeDocument/2006/math">
                    <m:r>
                      <a:rPr lang="en-DE" b="0" i="1" smtClean="0">
                        <a:latin typeface="Cambria Math" panose="02040503050406030204" pitchFamily="18" charset="0"/>
                      </a:rPr>
                      <m:t>𝐴</m:t>
                    </m:r>
                    <m:r>
                      <a:rPr lang="en-DE" b="0" i="1" smtClean="0">
                        <a:latin typeface="Cambria Math" panose="02040503050406030204" pitchFamily="18" charset="0"/>
                      </a:rPr>
                      <m:t>∩</m:t>
                    </m:r>
                    <m:r>
                      <a:rPr lang="en-DE" b="0" i="1" smtClean="0">
                        <a:latin typeface="Cambria Math" panose="02040503050406030204" pitchFamily="18" charset="0"/>
                      </a:rPr>
                      <m:t>𝐵</m:t>
                    </m:r>
                    <m:r>
                      <a:rPr lang="en-DE" b="0" i="1" smtClean="0">
                        <a:latin typeface="Cambria Math" panose="02040503050406030204" pitchFamily="18" charset="0"/>
                      </a:rPr>
                      <m:t>=∅</m:t>
                    </m:r>
                  </m:oMath>
                </a14:m>
                <a:r>
                  <a:rPr lang="en-DE" dirty="0"/>
                  <a:t> and </a:t>
                </a:r>
                <a14:m>
                  <m:oMath xmlns:m="http://schemas.openxmlformats.org/officeDocument/2006/math">
                    <m:d>
                      <m:dPr>
                        <m:begChr m:val="|"/>
                        <m:endChr m:val="|"/>
                        <m:ctrlPr>
                          <a:rPr lang="en-DE" b="0" i="1" smtClean="0">
                            <a:latin typeface="Cambria Math" panose="02040503050406030204" pitchFamily="18" charset="0"/>
                          </a:rPr>
                        </m:ctrlPr>
                      </m:dPr>
                      <m:e>
                        <m:r>
                          <a:rPr lang="en-DE" b="0" i="1" smtClean="0">
                            <a:latin typeface="Cambria Math" panose="02040503050406030204" pitchFamily="18" charset="0"/>
                          </a:rPr>
                          <m:t>𝐴</m:t>
                        </m:r>
                      </m:e>
                    </m:d>
                    <m:r>
                      <a:rPr lang="en-DE" b="0" i="1" smtClean="0">
                        <a:latin typeface="Cambria Math" panose="02040503050406030204" pitchFamily="18" charset="0"/>
                      </a:rPr>
                      <m:t>=|</m:t>
                    </m:r>
                    <m:r>
                      <a:rPr lang="en-DE" b="0" i="1" smtClean="0">
                        <a:latin typeface="Cambria Math" panose="02040503050406030204" pitchFamily="18" charset="0"/>
                      </a:rPr>
                      <m:t>𝐵</m:t>
                    </m:r>
                    <m:r>
                      <a:rPr lang="en-DE" b="0" i="1" smtClean="0">
                        <a:latin typeface="Cambria Math" panose="02040503050406030204" pitchFamily="18" charset="0"/>
                      </a:rPr>
                      <m:t>|</m:t>
                    </m:r>
                  </m:oMath>
                </a14:m>
                <a:r>
                  <a:rPr lang="en-DE" dirty="0"/>
                  <a:t> </a:t>
                </a:r>
                <a:r>
                  <a:rPr lang="en-DE" b="1" dirty="0"/>
                  <a:t>[Tur37]</a:t>
                </a:r>
                <a:r>
                  <a:rPr lang="en-DE" dirty="0"/>
                  <a:t>.</a:t>
                </a:r>
              </a:p>
              <a:p>
                <a:pPr lvl="1"/>
                <a:r>
                  <a:rPr lang="en-DE" dirty="0"/>
                  <a:t>Furthermore, we say that “</a:t>
                </a:r>
                <a14:m>
                  <m:oMath xmlns:m="http://schemas.openxmlformats.org/officeDocument/2006/math">
                    <m:r>
                      <a:rPr lang="en-DE" i="1" dirty="0" smtClean="0">
                        <a:latin typeface="Cambria Math" panose="02040503050406030204" pitchFamily="18" charset="0"/>
                      </a:rPr>
                      <m:t>𝐴</m:t>
                    </m:r>
                  </m:oMath>
                </a14:m>
                <a:r>
                  <a:rPr lang="en-DE" dirty="0"/>
                  <a:t> is </a:t>
                </a:r>
                <a:r>
                  <a:rPr lang="en-DE" i="1" dirty="0"/>
                  <a:t>better</a:t>
                </a:r>
                <a:r>
                  <a:rPr lang="en-DE" dirty="0"/>
                  <a:t> than </a:t>
                </a:r>
                <a14:m>
                  <m:oMath xmlns:m="http://schemas.openxmlformats.org/officeDocument/2006/math">
                    <m:r>
                      <a:rPr lang="en-DE" i="1" dirty="0" smtClean="0">
                        <a:latin typeface="Cambria Math" panose="02040503050406030204" pitchFamily="18" charset="0"/>
                      </a:rPr>
                      <m:t>𝐵</m:t>
                    </m:r>
                  </m:oMath>
                </a14:m>
                <a:r>
                  <a:rPr lang="en-DE" dirty="0"/>
                  <a:t>” if </a:t>
                </a:r>
                <a14:m>
                  <m:oMath xmlns:m="http://schemas.openxmlformats.org/officeDocument/2006/math">
                    <m:r>
                      <a:rPr lang="en-DE" b="0" i="1" smtClean="0">
                        <a:latin typeface="Cambria Math" panose="02040503050406030204" pitchFamily="18" charset="0"/>
                      </a:rPr>
                      <m:t>𝐴</m:t>
                    </m:r>
                    <m:r>
                      <a:rPr lang="en-DE" b="0" i="1" smtClean="0">
                        <a:latin typeface="Cambria Math" panose="02040503050406030204" pitchFamily="18" charset="0"/>
                      </a:rPr>
                      <m:t>⊇</m:t>
                    </m:r>
                    <m:r>
                      <a:rPr lang="en-DE" b="0" i="1" smtClean="0">
                        <a:latin typeface="Cambria Math" panose="02040503050406030204" pitchFamily="18" charset="0"/>
                      </a:rPr>
                      <m:t>𝐵</m:t>
                    </m:r>
                  </m:oMath>
                </a14:m>
                <a:r>
                  <a:rPr lang="en-DE" dirty="0"/>
                  <a:t> or </a:t>
                </a:r>
                <a14:m>
                  <m:oMath xmlns:m="http://schemas.openxmlformats.org/officeDocument/2006/math">
                    <m:d>
                      <m:dPr>
                        <m:begChr m:val="|"/>
                        <m:endChr m:val="|"/>
                        <m:ctrlPr>
                          <a:rPr lang="en-DE" b="0" i="1" smtClean="0">
                            <a:latin typeface="Cambria Math" panose="02040503050406030204" pitchFamily="18" charset="0"/>
                          </a:rPr>
                        </m:ctrlPr>
                      </m:dPr>
                      <m:e>
                        <m:r>
                          <a:rPr lang="en-DE" b="0" i="1" smtClean="0">
                            <a:latin typeface="Cambria Math" panose="02040503050406030204" pitchFamily="18" charset="0"/>
                          </a:rPr>
                          <m:t>𝐴</m:t>
                        </m:r>
                      </m:e>
                    </m:d>
                    <m:r>
                      <a:rPr lang="en-DE" b="0" i="1" smtClean="0">
                        <a:latin typeface="Cambria Math" panose="02040503050406030204" pitchFamily="18" charset="0"/>
                      </a:rPr>
                      <m:t>&lt;|</m:t>
                    </m:r>
                    <m:r>
                      <a:rPr lang="en-DE" b="0" i="1" smtClean="0">
                        <a:latin typeface="Cambria Math" panose="02040503050406030204" pitchFamily="18" charset="0"/>
                      </a:rPr>
                      <m:t>𝐵</m:t>
                    </m:r>
                    <m:r>
                      <a:rPr lang="en-DE" b="0" i="1" smtClean="0">
                        <a:latin typeface="Cambria Math" panose="02040503050406030204" pitchFamily="18" charset="0"/>
                      </a:rPr>
                      <m:t>|</m:t>
                    </m:r>
                  </m:oMath>
                </a14:m>
                <a:r>
                  <a:rPr lang="en-DE" dirty="0"/>
                  <a:t> </a:t>
                </a:r>
                <a:r>
                  <a:rPr lang="en-DE" b="1" dirty="0"/>
                  <a:t>[SFG97]</a:t>
                </a:r>
                <a:r>
                  <a:rPr lang="en-DE" dirty="0"/>
                  <a:t>.</a:t>
                </a:r>
              </a:p>
              <a:p>
                <a:pPr lvl="1"/>
                <a:r>
                  <a:rPr lang="en-DE" dirty="0"/>
                  <a:t>Analogously, we define “</a:t>
                </a:r>
                <a14:m>
                  <m:oMath xmlns:m="http://schemas.openxmlformats.org/officeDocument/2006/math">
                    <m:r>
                      <a:rPr lang="en-DE" i="1" dirty="0" smtClean="0">
                        <a:latin typeface="Cambria Math" panose="02040503050406030204" pitchFamily="18" charset="0"/>
                      </a:rPr>
                      <m:t>𝐴</m:t>
                    </m:r>
                  </m:oMath>
                </a14:m>
                <a:r>
                  <a:rPr lang="en-DE" dirty="0"/>
                  <a:t> is </a:t>
                </a:r>
                <a:r>
                  <a:rPr lang="en-DE" i="1" dirty="0"/>
                  <a:t>worse</a:t>
                </a:r>
                <a:r>
                  <a:rPr lang="en-DE" dirty="0"/>
                  <a:t> than </a:t>
                </a:r>
                <a14:m>
                  <m:oMath xmlns:m="http://schemas.openxmlformats.org/officeDocument/2006/math">
                    <m:r>
                      <a:rPr lang="en-DE" i="1" dirty="0" smtClean="0">
                        <a:latin typeface="Cambria Math" panose="02040503050406030204" pitchFamily="18" charset="0"/>
                      </a:rPr>
                      <m:t>𝐵</m:t>
                    </m:r>
                  </m:oMath>
                </a14:m>
                <a:r>
                  <a:rPr lang="en-DE" dirty="0"/>
                  <a:t>” </a:t>
                </a:r>
                <a:r>
                  <a:rPr lang="en-DE" b="1" dirty="0"/>
                  <a:t>[SFG97]</a:t>
                </a:r>
                <a:r>
                  <a:rPr lang="en-DE" dirty="0"/>
                  <a:t>.</a:t>
                </a:r>
                <a:endParaRPr lang="en-US" dirty="0"/>
              </a:p>
            </p:txBody>
          </p:sp>
        </mc:Choice>
        <mc:Fallback xmlns="">
          <p:sp>
            <p:nvSpPr>
              <p:cNvPr id="7" name="Rectangle 6">
                <a:extLst>
                  <a:ext uri="{FF2B5EF4-FFF2-40B4-BE49-F238E27FC236}">
                    <a16:creationId xmlns:a16="http://schemas.microsoft.com/office/drawing/2014/main" id="{EFFE14D1-8582-498E-B5AF-BCC959DD4583}"/>
                  </a:ext>
                </a:extLst>
              </p:cNvPr>
              <p:cNvSpPr>
                <a:spLocks noRot="1" noChangeAspect="1" noMove="1" noResize="1" noEditPoints="1" noAdjustHandles="1" noChangeArrowheads="1" noChangeShapeType="1" noTextEdit="1"/>
              </p:cNvSpPr>
              <p:nvPr/>
            </p:nvSpPr>
            <p:spPr>
              <a:xfrm>
                <a:off x="226932" y="3949141"/>
                <a:ext cx="11723767" cy="873176"/>
              </a:xfrm>
              <a:prstGeom prst="rect">
                <a:avLst/>
              </a:prstGeom>
              <a:blipFill>
                <a:blip r:embed="rId3"/>
                <a:stretch>
                  <a:fillRect t="-5517" b="-12414"/>
                </a:stretch>
              </a:blipFill>
              <a:ln>
                <a:solidFill>
                  <a:srgbClr val="FF0000"/>
                </a:solidFill>
              </a:ln>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1FB32A94-B869-467C-B215-842DBB3E89EC}"/>
                  </a:ext>
                </a:extLst>
              </p:cNvPr>
              <p:cNvSpPr/>
              <p:nvPr/>
            </p:nvSpPr>
            <p:spPr>
              <a:xfrm>
                <a:off x="234950" y="4917151"/>
                <a:ext cx="11715749" cy="1175308"/>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lvl="1"/>
                <a:r>
                  <a:rPr lang="en-DE" b="1" dirty="0"/>
                  <a:t>Our notation roughly follows [SFG97] and [Tur37].</a:t>
                </a:r>
              </a:p>
              <a:p>
                <a:pPr lvl="1"/>
                <a:r>
                  <a:rPr lang="en-DE" dirty="0"/>
                  <a:t>If </a:t>
                </a:r>
                <a14:m>
                  <m:oMath xmlns:m="http://schemas.openxmlformats.org/officeDocument/2006/math">
                    <m:r>
                      <a:rPr lang="en-DE" i="1" dirty="0">
                        <a:latin typeface="Cambria Math" panose="02040503050406030204" pitchFamily="18" charset="0"/>
                      </a:rPr>
                      <m:t>𝐴</m:t>
                    </m:r>
                  </m:oMath>
                </a14:m>
                <a:r>
                  <a:rPr lang="en-DE" dirty="0"/>
                  <a:t> and </a:t>
                </a:r>
                <a14:m>
                  <m:oMath xmlns:m="http://schemas.openxmlformats.org/officeDocument/2006/math">
                    <m:r>
                      <a:rPr lang="en-DE" i="1" dirty="0">
                        <a:latin typeface="Cambria Math" panose="02040503050406030204" pitchFamily="18" charset="0"/>
                      </a:rPr>
                      <m:t>𝐵</m:t>
                    </m:r>
                  </m:oMath>
                </a14:m>
                <a:r>
                  <a:rPr lang="en-DE" dirty="0"/>
                  <a:t> are sets, we say that “</a:t>
                </a:r>
                <a14:m>
                  <m:oMath xmlns:m="http://schemas.openxmlformats.org/officeDocument/2006/math">
                    <m:r>
                      <a:rPr lang="en-DE" i="1" dirty="0">
                        <a:latin typeface="Cambria Math" panose="02040503050406030204" pitchFamily="18" charset="0"/>
                      </a:rPr>
                      <m:t>𝐴</m:t>
                    </m:r>
                  </m:oMath>
                </a14:m>
                <a:r>
                  <a:rPr lang="en-DE" dirty="0"/>
                  <a:t> and </a:t>
                </a:r>
                <a14:m>
                  <m:oMath xmlns:m="http://schemas.openxmlformats.org/officeDocument/2006/math">
                    <m:r>
                      <a:rPr lang="en-DE" i="1" dirty="0">
                        <a:latin typeface="Cambria Math" panose="02040503050406030204" pitchFamily="18" charset="0"/>
                      </a:rPr>
                      <m:t>𝐵</m:t>
                    </m:r>
                  </m:oMath>
                </a14:m>
                <a:r>
                  <a:rPr lang="en-DE" dirty="0"/>
                  <a:t> are </a:t>
                </a:r>
                <a:r>
                  <a:rPr lang="en-DE" i="1" dirty="0"/>
                  <a:t>compatible</a:t>
                </a:r>
                <a:r>
                  <a:rPr lang="en-DE" dirty="0"/>
                  <a:t>” if </a:t>
                </a:r>
                <a14:m>
                  <m:oMath xmlns:m="http://schemas.openxmlformats.org/officeDocument/2006/math">
                    <m:r>
                      <a:rPr lang="en-DE" i="1">
                        <a:latin typeface="Cambria Math" panose="02040503050406030204" pitchFamily="18" charset="0"/>
                      </a:rPr>
                      <m:t>𝐴</m:t>
                    </m:r>
                    <m:r>
                      <a:rPr lang="en-DE" i="1">
                        <a:latin typeface="Cambria Math" panose="02040503050406030204" pitchFamily="18" charset="0"/>
                      </a:rPr>
                      <m:t>∩</m:t>
                    </m:r>
                    <m:r>
                      <a:rPr lang="en-DE" i="1">
                        <a:latin typeface="Cambria Math" panose="02040503050406030204" pitchFamily="18" charset="0"/>
                      </a:rPr>
                      <m:t>𝐵</m:t>
                    </m:r>
                    <m:r>
                      <a:rPr lang="en-DE" i="1">
                        <a:latin typeface="Cambria Math" panose="02040503050406030204" pitchFamily="18" charset="0"/>
                      </a:rPr>
                      <m:t>=∅</m:t>
                    </m:r>
                  </m:oMath>
                </a14:m>
                <a:r>
                  <a:rPr lang="en-DE" dirty="0"/>
                  <a:t> and </a:t>
                </a:r>
                <a14:m>
                  <m:oMath xmlns:m="http://schemas.openxmlformats.org/officeDocument/2006/math">
                    <m:d>
                      <m:dPr>
                        <m:begChr m:val="|"/>
                        <m:endChr m:val="|"/>
                        <m:ctrlPr>
                          <a:rPr lang="en-DE" i="1">
                            <a:latin typeface="Cambria Math" panose="02040503050406030204" pitchFamily="18" charset="0"/>
                          </a:rPr>
                        </m:ctrlPr>
                      </m:dPr>
                      <m:e>
                        <m:r>
                          <a:rPr lang="en-DE" i="1">
                            <a:latin typeface="Cambria Math" panose="02040503050406030204" pitchFamily="18" charset="0"/>
                          </a:rPr>
                          <m:t>𝐴</m:t>
                        </m:r>
                      </m:e>
                    </m:d>
                    <m:r>
                      <a:rPr lang="en-DE" i="1">
                        <a:latin typeface="Cambria Math" panose="02040503050406030204" pitchFamily="18" charset="0"/>
                      </a:rPr>
                      <m:t>=|</m:t>
                    </m:r>
                    <m:r>
                      <a:rPr lang="en-DE" i="1">
                        <a:latin typeface="Cambria Math" panose="02040503050406030204" pitchFamily="18" charset="0"/>
                      </a:rPr>
                      <m:t>𝐵</m:t>
                    </m:r>
                    <m:r>
                      <a:rPr lang="en-DE" i="1">
                        <a:latin typeface="Cambria Math" panose="02040503050406030204" pitchFamily="18" charset="0"/>
                      </a:rPr>
                      <m:t>|</m:t>
                    </m:r>
                  </m:oMath>
                </a14:m>
                <a:r>
                  <a:rPr lang="en-DE" dirty="0"/>
                  <a:t>.</a:t>
                </a:r>
              </a:p>
              <a:p>
                <a:pPr lvl="1"/>
                <a:r>
                  <a:rPr lang="en-DE" dirty="0"/>
                  <a:t>Furthermore, we say that “</a:t>
                </a:r>
                <a14:m>
                  <m:oMath xmlns:m="http://schemas.openxmlformats.org/officeDocument/2006/math">
                    <m:r>
                      <a:rPr lang="en-DE" i="1" dirty="0">
                        <a:latin typeface="Cambria Math" panose="02040503050406030204" pitchFamily="18" charset="0"/>
                      </a:rPr>
                      <m:t>𝐴</m:t>
                    </m:r>
                  </m:oMath>
                </a14:m>
                <a:r>
                  <a:rPr lang="en-DE" dirty="0"/>
                  <a:t> is </a:t>
                </a:r>
                <a:r>
                  <a:rPr lang="en-DE" i="1" dirty="0"/>
                  <a:t>better</a:t>
                </a:r>
                <a:r>
                  <a:rPr lang="en-DE" dirty="0"/>
                  <a:t> than </a:t>
                </a:r>
                <a14:m>
                  <m:oMath xmlns:m="http://schemas.openxmlformats.org/officeDocument/2006/math">
                    <m:r>
                      <a:rPr lang="en-DE" i="1" dirty="0">
                        <a:latin typeface="Cambria Math" panose="02040503050406030204" pitchFamily="18" charset="0"/>
                      </a:rPr>
                      <m:t>𝐵</m:t>
                    </m:r>
                  </m:oMath>
                </a14:m>
                <a:r>
                  <a:rPr lang="en-DE" dirty="0"/>
                  <a:t>” if </a:t>
                </a:r>
                <a14:m>
                  <m:oMath xmlns:m="http://schemas.openxmlformats.org/officeDocument/2006/math">
                    <m:r>
                      <a:rPr lang="en-DE" i="1">
                        <a:latin typeface="Cambria Math" panose="02040503050406030204" pitchFamily="18" charset="0"/>
                      </a:rPr>
                      <m:t>𝐴</m:t>
                    </m:r>
                    <m:r>
                      <a:rPr lang="en-DE" i="1">
                        <a:latin typeface="Cambria Math" panose="02040503050406030204" pitchFamily="18" charset="0"/>
                      </a:rPr>
                      <m:t>⊇</m:t>
                    </m:r>
                    <m:r>
                      <a:rPr lang="en-DE" i="1">
                        <a:latin typeface="Cambria Math" panose="02040503050406030204" pitchFamily="18" charset="0"/>
                      </a:rPr>
                      <m:t>𝐵</m:t>
                    </m:r>
                  </m:oMath>
                </a14:m>
                <a:r>
                  <a:rPr lang="en-DE" dirty="0"/>
                  <a:t> or </a:t>
                </a:r>
                <a14:m>
                  <m:oMath xmlns:m="http://schemas.openxmlformats.org/officeDocument/2006/math">
                    <m:d>
                      <m:dPr>
                        <m:begChr m:val="|"/>
                        <m:endChr m:val="|"/>
                        <m:ctrlPr>
                          <a:rPr lang="en-DE" i="1">
                            <a:latin typeface="Cambria Math" panose="02040503050406030204" pitchFamily="18" charset="0"/>
                          </a:rPr>
                        </m:ctrlPr>
                      </m:dPr>
                      <m:e>
                        <m:r>
                          <a:rPr lang="en-DE" i="1">
                            <a:latin typeface="Cambria Math" panose="02040503050406030204" pitchFamily="18" charset="0"/>
                          </a:rPr>
                          <m:t>𝐴</m:t>
                        </m:r>
                      </m:e>
                    </m:d>
                    <m:r>
                      <a:rPr lang="en-DE" i="1">
                        <a:latin typeface="Cambria Math" panose="02040503050406030204" pitchFamily="18" charset="0"/>
                      </a:rPr>
                      <m:t>&lt;|</m:t>
                    </m:r>
                    <m:r>
                      <a:rPr lang="en-DE" i="1">
                        <a:latin typeface="Cambria Math" panose="02040503050406030204" pitchFamily="18" charset="0"/>
                      </a:rPr>
                      <m:t>𝐵</m:t>
                    </m:r>
                    <m:r>
                      <a:rPr lang="en-DE" i="1">
                        <a:latin typeface="Cambria Math" panose="02040503050406030204" pitchFamily="18" charset="0"/>
                      </a:rPr>
                      <m:t>|</m:t>
                    </m:r>
                  </m:oMath>
                </a14:m>
                <a:r>
                  <a:rPr lang="en-DE" dirty="0"/>
                  <a:t>.</a:t>
                </a:r>
              </a:p>
              <a:p>
                <a:pPr lvl="1"/>
                <a:r>
                  <a:rPr lang="en-DE" dirty="0"/>
                  <a:t>Analogously, we define “</a:t>
                </a:r>
                <a14:m>
                  <m:oMath xmlns:m="http://schemas.openxmlformats.org/officeDocument/2006/math">
                    <m:r>
                      <a:rPr lang="en-DE" i="1" dirty="0">
                        <a:latin typeface="Cambria Math" panose="02040503050406030204" pitchFamily="18" charset="0"/>
                      </a:rPr>
                      <m:t>𝐴</m:t>
                    </m:r>
                  </m:oMath>
                </a14:m>
                <a:r>
                  <a:rPr lang="en-DE" dirty="0"/>
                  <a:t> is </a:t>
                </a:r>
                <a:r>
                  <a:rPr lang="en-DE" i="1" dirty="0"/>
                  <a:t>worse</a:t>
                </a:r>
                <a:r>
                  <a:rPr lang="en-DE" dirty="0"/>
                  <a:t> than </a:t>
                </a:r>
                <a14:m>
                  <m:oMath xmlns:m="http://schemas.openxmlformats.org/officeDocument/2006/math">
                    <m:r>
                      <a:rPr lang="en-DE" i="1" dirty="0">
                        <a:latin typeface="Cambria Math" panose="02040503050406030204" pitchFamily="18" charset="0"/>
                      </a:rPr>
                      <m:t>𝐵</m:t>
                    </m:r>
                  </m:oMath>
                </a14:m>
                <a:r>
                  <a:rPr lang="en-DE" dirty="0"/>
                  <a:t>”.</a:t>
                </a:r>
                <a:endParaRPr lang="en-US" dirty="0"/>
              </a:p>
            </p:txBody>
          </p:sp>
        </mc:Choice>
        <mc:Fallback xmlns="">
          <p:sp>
            <p:nvSpPr>
              <p:cNvPr id="10" name="Rectangle 9">
                <a:extLst>
                  <a:ext uri="{FF2B5EF4-FFF2-40B4-BE49-F238E27FC236}">
                    <a16:creationId xmlns:a16="http://schemas.microsoft.com/office/drawing/2014/main" id="{1FB32A94-B869-467C-B215-842DBB3E89EC}"/>
                  </a:ext>
                </a:extLst>
              </p:cNvPr>
              <p:cNvSpPr>
                <a:spLocks noRot="1" noChangeAspect="1" noMove="1" noResize="1" noEditPoints="1" noAdjustHandles="1" noChangeArrowheads="1" noChangeShapeType="1" noTextEdit="1"/>
              </p:cNvSpPr>
              <p:nvPr/>
            </p:nvSpPr>
            <p:spPr>
              <a:xfrm>
                <a:off x="234950" y="4917151"/>
                <a:ext cx="11715749" cy="1175308"/>
              </a:xfrm>
              <a:prstGeom prst="rect">
                <a:avLst/>
              </a:prstGeom>
              <a:blipFill>
                <a:blip r:embed="rId4"/>
                <a:stretch>
                  <a:fillRect t="-3093" b="-8763"/>
                </a:stretch>
              </a:blipFill>
            </p:spPr>
            <p:txBody>
              <a:bodyPr/>
              <a:lstStyle/>
              <a:p>
                <a:r>
                  <a:rPr lang="en-DE">
                    <a:noFill/>
                  </a:rPr>
                  <a:t> </a:t>
                </a:r>
              </a:p>
            </p:txBody>
          </p:sp>
        </mc:Fallback>
      </mc:AlternateContent>
    </p:spTree>
    <p:extLst>
      <p:ext uri="{BB962C8B-B14F-4D97-AF65-F5344CB8AC3E}">
        <p14:creationId xmlns:p14="http://schemas.microsoft.com/office/powerpoint/2010/main" val="3714941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2" presetClass="entr" presetSubtype="8"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par>
                                <p:cTn id="25" presetID="2" presetClass="entr" presetSubtype="8"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P spid="6" grpId="0" animBg="1"/>
      <p:bldP spid="7"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67703C-E5BA-4BD7-902E-19EF8556A56C}"/>
              </a:ext>
            </a:extLst>
          </p:cNvPr>
          <p:cNvSpPr>
            <a:spLocks noGrp="1"/>
          </p:cNvSpPr>
          <p:nvPr>
            <p:ph type="title"/>
          </p:nvPr>
        </p:nvSpPr>
        <p:spPr/>
        <p:txBody>
          <a:bodyPr/>
          <a:lstStyle/>
          <a:p>
            <a:r>
              <a:rPr lang="en-DE" dirty="0"/>
              <a:t>Writing a good essay</a:t>
            </a:r>
          </a:p>
        </p:txBody>
      </p:sp>
      <p:sp>
        <p:nvSpPr>
          <p:cNvPr id="3" name="Slide Number Placeholder 2">
            <a:extLst>
              <a:ext uri="{FF2B5EF4-FFF2-40B4-BE49-F238E27FC236}">
                <a16:creationId xmlns:a16="http://schemas.microsoft.com/office/drawing/2014/main" id="{12B753DD-1E17-4D06-9AF0-3B144DDEFE16}"/>
              </a:ext>
            </a:extLst>
          </p:cNvPr>
          <p:cNvSpPr>
            <a:spLocks noGrp="1"/>
          </p:cNvSpPr>
          <p:nvPr>
            <p:ph type="sldNum" sz="quarter" idx="4294967295"/>
          </p:nvPr>
        </p:nvSpPr>
        <p:spPr>
          <a:xfrm>
            <a:off x="9448800" y="6356350"/>
            <a:ext cx="2743200" cy="365125"/>
          </a:xfrm>
        </p:spPr>
        <p:txBody>
          <a:bodyPr/>
          <a:lstStyle/>
          <a:p>
            <a:fld id="{9880AE11-5B6B-4C22-A1E3-868D5CD5462F}" type="slidenum">
              <a:rPr lang="en-US" smtClean="0"/>
              <a:pPr/>
              <a:t>11</a:t>
            </a:fld>
            <a:endParaRPr lang="en-US"/>
          </a:p>
        </p:txBody>
      </p:sp>
    </p:spTree>
    <p:extLst>
      <p:ext uri="{BB962C8B-B14F-4D97-AF65-F5344CB8AC3E}">
        <p14:creationId xmlns:p14="http://schemas.microsoft.com/office/powerpoint/2010/main" val="190191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D49CF-2977-487A-9EBD-190EB71793AB}"/>
              </a:ext>
            </a:extLst>
          </p:cNvPr>
          <p:cNvSpPr>
            <a:spLocks noGrp="1"/>
          </p:cNvSpPr>
          <p:nvPr>
            <p:ph type="title"/>
          </p:nvPr>
        </p:nvSpPr>
        <p:spPr/>
        <p:txBody>
          <a:bodyPr/>
          <a:lstStyle/>
          <a:p>
            <a:r>
              <a:rPr lang="en-DE" dirty="0"/>
              <a:t>How to approach writing – big picture</a:t>
            </a:r>
          </a:p>
        </p:txBody>
      </p:sp>
      <p:sp>
        <p:nvSpPr>
          <p:cNvPr id="3" name="Slide Number Placeholder 2">
            <a:extLst>
              <a:ext uri="{FF2B5EF4-FFF2-40B4-BE49-F238E27FC236}">
                <a16:creationId xmlns:a16="http://schemas.microsoft.com/office/drawing/2014/main" id="{CBFE5D3F-BB17-47D1-B0B1-2816F99AFDD2}"/>
              </a:ext>
            </a:extLst>
          </p:cNvPr>
          <p:cNvSpPr>
            <a:spLocks noGrp="1"/>
          </p:cNvSpPr>
          <p:nvPr>
            <p:ph type="sldNum" sz="quarter" idx="10"/>
          </p:nvPr>
        </p:nvSpPr>
        <p:spPr/>
        <p:txBody>
          <a:bodyPr/>
          <a:lstStyle/>
          <a:p>
            <a:fld id="{9880AE11-5B6B-4C22-A1E3-868D5CD5462F}" type="slidenum">
              <a:rPr lang="en-US" smtClean="0"/>
              <a:pPr/>
              <a:t>12</a:t>
            </a:fld>
            <a:endParaRPr lang="en-US"/>
          </a:p>
        </p:txBody>
      </p:sp>
      <p:sp>
        <p:nvSpPr>
          <p:cNvPr id="4" name="Content Placeholder 3">
            <a:extLst>
              <a:ext uri="{FF2B5EF4-FFF2-40B4-BE49-F238E27FC236}">
                <a16:creationId xmlns:a16="http://schemas.microsoft.com/office/drawing/2014/main" id="{ADC451EF-9C22-4534-9005-6D58682B1675}"/>
              </a:ext>
            </a:extLst>
          </p:cNvPr>
          <p:cNvSpPr>
            <a:spLocks noGrp="1"/>
          </p:cNvSpPr>
          <p:nvPr>
            <p:ph sz="quarter" idx="11"/>
          </p:nvPr>
        </p:nvSpPr>
        <p:spPr>
          <a:xfrm>
            <a:off x="234949" y="1041400"/>
            <a:ext cx="9251311" cy="5742528"/>
          </a:xfrm>
        </p:spPr>
        <p:txBody>
          <a:bodyPr>
            <a:normAutofit/>
          </a:bodyPr>
          <a:lstStyle/>
          <a:p>
            <a:pPr marL="514350" indent="-514350">
              <a:buFont typeface="+mj-lt"/>
              <a:buAutoNum type="arabicPeriod"/>
            </a:pPr>
            <a:r>
              <a:rPr lang="en-DE" dirty="0"/>
              <a:t>Read and </a:t>
            </a:r>
            <a:r>
              <a:rPr lang="en-DE" b="1" dirty="0"/>
              <a:t>understand </a:t>
            </a:r>
            <a:r>
              <a:rPr lang="en-DE" dirty="0"/>
              <a:t>the paper.</a:t>
            </a:r>
          </a:p>
          <a:p>
            <a:pPr marL="514350" indent="-514350">
              <a:buFont typeface="+mj-lt"/>
              <a:buAutoNum type="arabicPeriod"/>
            </a:pPr>
            <a:r>
              <a:rPr lang="en-DE" dirty="0"/>
              <a:t>Create an </a:t>
            </a:r>
            <a:r>
              <a:rPr lang="en-DE" b="1" dirty="0"/>
              <a:t>outline</a:t>
            </a:r>
            <a:r>
              <a:rPr lang="en-DE" dirty="0"/>
              <a:t> of your essay.</a:t>
            </a:r>
          </a:p>
          <a:p>
            <a:pPr lvl="1">
              <a:buFontTx/>
              <a:buChar char="-"/>
            </a:pPr>
            <a:r>
              <a:rPr lang="en-DE" dirty="0"/>
              <a:t>What topics will be part of the essay? (check your ideas with your supervisor)</a:t>
            </a:r>
          </a:p>
          <a:p>
            <a:pPr lvl="1">
              <a:buFontTx/>
              <a:buChar char="-"/>
            </a:pPr>
            <a:r>
              <a:rPr lang="en-DE" dirty="0"/>
              <a:t>How do you want to structure the essay?</a:t>
            </a:r>
          </a:p>
          <a:p>
            <a:pPr marL="514350" indent="-514350">
              <a:buFont typeface="+mj-lt"/>
              <a:buAutoNum type="arabicPeriod"/>
            </a:pPr>
            <a:r>
              <a:rPr lang="en-DE" dirty="0"/>
              <a:t>Put the </a:t>
            </a:r>
            <a:r>
              <a:rPr lang="en-DE" b="1" dirty="0"/>
              <a:t>paper aside</a:t>
            </a:r>
            <a:r>
              <a:rPr lang="en-DE" dirty="0"/>
              <a:t>.</a:t>
            </a:r>
          </a:p>
          <a:p>
            <a:pPr marL="514350" indent="-514350">
              <a:buFont typeface="+mj-lt"/>
              <a:buAutoNum type="arabicPeriod"/>
            </a:pPr>
            <a:r>
              <a:rPr lang="en-DE" dirty="0"/>
              <a:t>Start </a:t>
            </a:r>
            <a:r>
              <a:rPr lang="en-DE" b="1" dirty="0"/>
              <a:t>writing</a:t>
            </a:r>
            <a:r>
              <a:rPr lang="en-DE" dirty="0"/>
              <a:t> essay content.</a:t>
            </a:r>
          </a:p>
          <a:p>
            <a:pPr lvl="1">
              <a:buFontTx/>
              <a:buChar char="-"/>
            </a:pPr>
            <a:r>
              <a:rPr lang="en-DE" dirty="0"/>
              <a:t>Explain the paper to your reader in your own words.</a:t>
            </a:r>
          </a:p>
          <a:p>
            <a:pPr marL="514350" indent="-514350">
              <a:buFont typeface="+mj-lt"/>
              <a:buAutoNum type="arabicPeriod"/>
            </a:pPr>
            <a:r>
              <a:rPr lang="en-DE" dirty="0"/>
              <a:t>You notice you </a:t>
            </a:r>
            <a:r>
              <a:rPr lang="en-DE" b="1" dirty="0"/>
              <a:t>haven’t perfectly understood</a:t>
            </a:r>
            <a:r>
              <a:rPr lang="en-DE" dirty="0"/>
              <a:t> yet?</a:t>
            </a:r>
          </a:p>
          <a:p>
            <a:pPr lvl="1">
              <a:buFontTx/>
              <a:buChar char="-"/>
            </a:pPr>
            <a:r>
              <a:rPr lang="en-DE" dirty="0"/>
              <a:t>First try to solve it yourself.</a:t>
            </a:r>
          </a:p>
          <a:p>
            <a:pPr lvl="1">
              <a:buFontTx/>
              <a:buChar char="-"/>
            </a:pPr>
            <a:r>
              <a:rPr lang="en-DE" dirty="0"/>
              <a:t>Stop writing. Consult the original paper (or other sources). Understand. Close the paper again. Resume writing.</a:t>
            </a:r>
          </a:p>
          <a:p>
            <a:pPr lvl="1">
              <a:buFontTx/>
              <a:buChar char="-"/>
            </a:pPr>
            <a:r>
              <a:rPr lang="en-DE" dirty="0"/>
              <a:t>Maybe spend a few </a:t>
            </a:r>
            <a:r>
              <a:rPr lang="en-DE" i="1" dirty="0"/>
              <a:t>more</a:t>
            </a:r>
            <a:r>
              <a:rPr lang="en-DE" dirty="0"/>
              <a:t> sentences on this problem in the essay.</a:t>
            </a:r>
          </a:p>
        </p:txBody>
      </p:sp>
      <p:graphicFrame>
        <p:nvGraphicFramePr>
          <p:cNvPr id="5" name="Diagram 4">
            <a:extLst>
              <a:ext uri="{FF2B5EF4-FFF2-40B4-BE49-F238E27FC236}">
                <a16:creationId xmlns:a16="http://schemas.microsoft.com/office/drawing/2014/main" id="{1DE73EDE-F02A-4AD3-B095-D2D4270146B1}"/>
              </a:ext>
            </a:extLst>
          </p:cNvPr>
          <p:cNvGraphicFramePr/>
          <p:nvPr>
            <p:extLst>
              <p:ext uri="{D42A27DB-BD31-4B8C-83A1-F6EECF244321}">
                <p14:modId xmlns:p14="http://schemas.microsoft.com/office/powerpoint/2010/main" val="4084828512"/>
              </p:ext>
            </p:extLst>
          </p:nvPr>
        </p:nvGraphicFramePr>
        <p:xfrm>
          <a:off x="9439150" y="948266"/>
          <a:ext cx="2509350" cy="33172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835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DDA9C-1066-BF4F-8247-C8C8CCDDDB9F}"/>
              </a:ext>
            </a:extLst>
          </p:cNvPr>
          <p:cNvSpPr>
            <a:spLocks noGrp="1"/>
          </p:cNvSpPr>
          <p:nvPr>
            <p:ph type="title"/>
          </p:nvPr>
        </p:nvSpPr>
        <p:spPr/>
        <p:txBody>
          <a:bodyPr/>
          <a:lstStyle/>
          <a:p>
            <a:r>
              <a:rPr lang="en-US" dirty="0"/>
              <a:t>Plagiarism light: </a:t>
            </a:r>
            <a:r>
              <a:rPr lang="en-US" dirty="0" err="1"/>
              <a:t>Paraphrasin</a:t>
            </a:r>
            <a:r>
              <a:rPr lang="en-DE" dirty="0"/>
              <a:t>g and parroting</a:t>
            </a:r>
            <a:endParaRPr lang="de-DE" dirty="0"/>
          </a:p>
        </p:txBody>
      </p:sp>
      <p:sp>
        <p:nvSpPr>
          <p:cNvPr id="3" name="Slide Number Placeholder 2">
            <a:extLst>
              <a:ext uri="{FF2B5EF4-FFF2-40B4-BE49-F238E27FC236}">
                <a16:creationId xmlns:a16="http://schemas.microsoft.com/office/drawing/2014/main" id="{D6436CF6-E09C-1947-99B2-7B891135332F}"/>
              </a:ext>
            </a:extLst>
          </p:cNvPr>
          <p:cNvSpPr>
            <a:spLocks noGrp="1"/>
          </p:cNvSpPr>
          <p:nvPr>
            <p:ph type="sldNum" sz="quarter" idx="10"/>
          </p:nvPr>
        </p:nvSpPr>
        <p:spPr/>
        <p:txBody>
          <a:bodyPr/>
          <a:lstStyle/>
          <a:p>
            <a:fld id="{9880AE11-5B6B-4C22-A1E3-868D5CD5462F}" type="slidenum">
              <a:rPr lang="en-US" smtClean="0"/>
              <a:pPr/>
              <a:t>13</a:t>
            </a:fld>
            <a:endParaRPr lang="en-US"/>
          </a:p>
        </p:txBody>
      </p:sp>
      <p:sp>
        <p:nvSpPr>
          <p:cNvPr id="5" name="Rectangle 4">
            <a:extLst>
              <a:ext uri="{FF2B5EF4-FFF2-40B4-BE49-F238E27FC236}">
                <a16:creationId xmlns:a16="http://schemas.microsoft.com/office/drawing/2014/main" id="{EE2DC33C-A50A-458D-BB96-AE29F8796ACC}"/>
              </a:ext>
            </a:extLst>
          </p:cNvPr>
          <p:cNvSpPr/>
          <p:nvPr/>
        </p:nvSpPr>
        <p:spPr>
          <a:xfrm>
            <a:off x="234116" y="3121222"/>
            <a:ext cx="11723767" cy="1006350"/>
          </a:xfrm>
          <a:prstGeom prst="rect">
            <a:avLst/>
          </a:prstGeom>
          <a:solidFill>
            <a:schemeClr val="accent2">
              <a:lumMod val="20000"/>
              <a:lumOff val="8000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lvl="1"/>
            <a:r>
              <a:rPr lang="en-DE" dirty="0"/>
              <a:t>The anonymity definition of [BBDE19] is defined through simulation. That means that there must exist simulators for the user’s side of the show, issue, and update protocols. The simulator’s input is the information that the issuer or verifier should learn from the protocol. Additionally, the simulator gets a trapdoor as input.</a:t>
            </a:r>
            <a:endParaRPr lang="en-US" dirty="0"/>
          </a:p>
        </p:txBody>
      </p:sp>
      <p:sp>
        <p:nvSpPr>
          <p:cNvPr id="8" name="TextBox 7">
            <a:extLst>
              <a:ext uri="{FF2B5EF4-FFF2-40B4-BE49-F238E27FC236}">
                <a16:creationId xmlns:a16="http://schemas.microsoft.com/office/drawing/2014/main" id="{8041007A-93E0-44D2-B315-54B78419966C}"/>
              </a:ext>
            </a:extLst>
          </p:cNvPr>
          <p:cNvSpPr txBox="1"/>
          <p:nvPr/>
        </p:nvSpPr>
        <p:spPr>
          <a:xfrm>
            <a:off x="234116" y="2732983"/>
            <a:ext cx="2994380" cy="369332"/>
          </a:xfrm>
          <a:prstGeom prst="rect">
            <a:avLst/>
          </a:prstGeom>
          <a:noFill/>
        </p:spPr>
        <p:txBody>
          <a:bodyPr wrap="square" rtlCol="0">
            <a:spAutoFit/>
          </a:bodyPr>
          <a:lstStyle/>
          <a:p>
            <a:r>
              <a:rPr lang="en-DE" dirty="0"/>
              <a:t>Useless seminar essay 🦜:</a:t>
            </a:r>
          </a:p>
        </p:txBody>
      </p:sp>
      <p:sp>
        <p:nvSpPr>
          <p:cNvPr id="12" name="Rectangle 11">
            <a:extLst>
              <a:ext uri="{FF2B5EF4-FFF2-40B4-BE49-F238E27FC236}">
                <a16:creationId xmlns:a16="http://schemas.microsoft.com/office/drawing/2014/main" id="{64267226-22D2-46AF-A781-9D8FAE7A3177}"/>
              </a:ext>
            </a:extLst>
          </p:cNvPr>
          <p:cNvSpPr/>
          <p:nvPr/>
        </p:nvSpPr>
        <p:spPr>
          <a:xfrm>
            <a:off x="234116" y="1545970"/>
            <a:ext cx="11723767" cy="1006350"/>
          </a:xfrm>
          <a:prstGeom prst="rect">
            <a:avLst/>
          </a:prstGeom>
          <a:solidFill>
            <a:schemeClr val="bg2"/>
          </a:solidFill>
          <a:ln>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1"/>
            <a:r>
              <a:rPr lang="en-US" dirty="0"/>
              <a:t>Our anonymity definition follows a simulation approach. This means that we require existence of simulators that can simulate the user’s role of the </a:t>
            </a:r>
            <a:r>
              <a:rPr lang="en-US" i="1" dirty="0"/>
              <a:t>show</a:t>
            </a:r>
            <a:r>
              <a:rPr lang="en-US" dirty="0"/>
              <a:t>, </a:t>
            </a:r>
            <a:r>
              <a:rPr lang="en-US" i="1" dirty="0"/>
              <a:t>issue</a:t>
            </a:r>
            <a:r>
              <a:rPr lang="en-US" dirty="0"/>
              <a:t>, and </a:t>
            </a:r>
            <a:r>
              <a:rPr lang="en-US" i="1" dirty="0"/>
              <a:t>update </a:t>
            </a:r>
            <a:r>
              <a:rPr lang="en-US" dirty="0"/>
              <a:t>protocols. For this, the input for the simulators is exactly the information that the issuer/verifier should learn from the interaction (plus a trapdoor to enable simulation).</a:t>
            </a:r>
          </a:p>
        </p:txBody>
      </p:sp>
      <p:sp>
        <p:nvSpPr>
          <p:cNvPr id="13" name="TextBox 12">
            <a:extLst>
              <a:ext uri="{FF2B5EF4-FFF2-40B4-BE49-F238E27FC236}">
                <a16:creationId xmlns:a16="http://schemas.microsoft.com/office/drawing/2014/main" id="{4A3AB83E-6046-49D1-8CD5-C4DBD3EF2273}"/>
              </a:ext>
            </a:extLst>
          </p:cNvPr>
          <p:cNvSpPr txBox="1"/>
          <p:nvPr/>
        </p:nvSpPr>
        <p:spPr>
          <a:xfrm>
            <a:off x="234116" y="1163682"/>
            <a:ext cx="2386478" cy="369332"/>
          </a:xfrm>
          <a:prstGeom prst="rect">
            <a:avLst/>
          </a:prstGeom>
          <a:noFill/>
        </p:spPr>
        <p:txBody>
          <a:bodyPr wrap="square" rtlCol="0">
            <a:spAutoFit/>
          </a:bodyPr>
          <a:lstStyle/>
          <a:p>
            <a:r>
              <a:rPr lang="en-DE" dirty="0"/>
              <a:t>Original paper</a:t>
            </a:r>
            <a:r>
              <a:rPr lang="de-DE" dirty="0"/>
              <a:t>:</a:t>
            </a:r>
            <a:endParaRPr lang="en-DE" dirty="0"/>
          </a:p>
        </p:txBody>
      </p:sp>
      <p:sp>
        <p:nvSpPr>
          <p:cNvPr id="15" name="Speech Bubble: Rectangle 14">
            <a:extLst>
              <a:ext uri="{FF2B5EF4-FFF2-40B4-BE49-F238E27FC236}">
                <a16:creationId xmlns:a16="http://schemas.microsoft.com/office/drawing/2014/main" id="{6CF5FDE9-9A1C-462E-BA87-8C9D6249998A}"/>
              </a:ext>
            </a:extLst>
          </p:cNvPr>
          <p:cNvSpPr/>
          <p:nvPr/>
        </p:nvSpPr>
        <p:spPr>
          <a:xfrm>
            <a:off x="332044" y="5077229"/>
            <a:ext cx="3780201" cy="1279121"/>
          </a:xfrm>
          <a:prstGeom prst="wedgeRectCallout">
            <a:avLst>
              <a:gd name="adj1" fmla="val 40938"/>
              <a:gd name="adj2" fmla="val -12191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Same structure and content as original, just paraphrased.</a:t>
            </a:r>
          </a:p>
          <a:p>
            <a:pPr marL="285750" indent="-285750" algn="ctr">
              <a:buFont typeface="Symbol" panose="05050102010706020507" pitchFamily="18" charset="2"/>
              <a:buChar char="Þ"/>
            </a:pPr>
            <a:r>
              <a:rPr lang="en-DE" i="1" dirty="0"/>
              <a:t>No</a:t>
            </a:r>
            <a:r>
              <a:rPr lang="en-DE" dirty="0"/>
              <a:t> value, any reader could just have consulted the original.</a:t>
            </a:r>
          </a:p>
        </p:txBody>
      </p:sp>
      <p:sp>
        <p:nvSpPr>
          <p:cNvPr id="17" name="Speech Bubble: Rectangle 16">
            <a:extLst>
              <a:ext uri="{FF2B5EF4-FFF2-40B4-BE49-F238E27FC236}">
                <a16:creationId xmlns:a16="http://schemas.microsoft.com/office/drawing/2014/main" id="{803EF61A-3CDA-46DC-86D1-F8DEEFEDC045}"/>
              </a:ext>
            </a:extLst>
          </p:cNvPr>
          <p:cNvSpPr/>
          <p:nvPr/>
        </p:nvSpPr>
        <p:spPr>
          <a:xfrm>
            <a:off x="6155599" y="4614842"/>
            <a:ext cx="5588566" cy="1510105"/>
          </a:xfrm>
          <a:prstGeom prst="wedgeRectCallout">
            <a:avLst>
              <a:gd name="adj1" fmla="val -87309"/>
              <a:gd name="adj2" fmla="val -12504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Borderline plagiarism: </a:t>
            </a:r>
          </a:p>
          <a:p>
            <a:pPr algn="ctr"/>
            <a:r>
              <a:rPr lang="en-DE" dirty="0"/>
              <a:t>Citation is given (for the definition), but you’re pretending that this minimally changed version of their explanation is your own thought.</a:t>
            </a:r>
          </a:p>
        </p:txBody>
      </p:sp>
      <p:sp>
        <p:nvSpPr>
          <p:cNvPr id="7" name="Rectangle 6">
            <a:extLst>
              <a:ext uri="{FF2B5EF4-FFF2-40B4-BE49-F238E27FC236}">
                <a16:creationId xmlns:a16="http://schemas.microsoft.com/office/drawing/2014/main" id="{4D78D2BF-E1FA-4CC0-A1C2-C075681C0DA5}"/>
              </a:ext>
            </a:extLst>
          </p:cNvPr>
          <p:cNvSpPr/>
          <p:nvPr/>
        </p:nvSpPr>
        <p:spPr>
          <a:xfrm>
            <a:off x="704956" y="1652811"/>
            <a:ext cx="5333148"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18" name="Rectangle 17">
            <a:extLst>
              <a:ext uri="{FF2B5EF4-FFF2-40B4-BE49-F238E27FC236}">
                <a16:creationId xmlns:a16="http://schemas.microsoft.com/office/drawing/2014/main" id="{A2D835E2-3123-4C37-A246-5D6C4FC07EDE}"/>
              </a:ext>
            </a:extLst>
          </p:cNvPr>
          <p:cNvSpPr/>
          <p:nvPr/>
        </p:nvSpPr>
        <p:spPr>
          <a:xfrm>
            <a:off x="668345" y="3217753"/>
            <a:ext cx="6447627" cy="2842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9" name="Rectangle 18">
            <a:extLst>
              <a:ext uri="{FF2B5EF4-FFF2-40B4-BE49-F238E27FC236}">
                <a16:creationId xmlns:a16="http://schemas.microsoft.com/office/drawing/2014/main" id="{DA307F0D-9D64-4E7E-8941-17D95EE2BCD9}"/>
              </a:ext>
            </a:extLst>
          </p:cNvPr>
          <p:cNvSpPr/>
          <p:nvPr/>
        </p:nvSpPr>
        <p:spPr>
          <a:xfrm>
            <a:off x="6038104" y="1665767"/>
            <a:ext cx="5578352"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0" name="Rectangle 19">
            <a:extLst>
              <a:ext uri="{FF2B5EF4-FFF2-40B4-BE49-F238E27FC236}">
                <a16:creationId xmlns:a16="http://schemas.microsoft.com/office/drawing/2014/main" id="{35D59432-F12D-491E-9CBC-00549433F5B6}"/>
              </a:ext>
            </a:extLst>
          </p:cNvPr>
          <p:cNvSpPr/>
          <p:nvPr/>
        </p:nvSpPr>
        <p:spPr>
          <a:xfrm>
            <a:off x="704955" y="1937262"/>
            <a:ext cx="6114731"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1" name="Rectangle 20">
            <a:extLst>
              <a:ext uri="{FF2B5EF4-FFF2-40B4-BE49-F238E27FC236}">
                <a16:creationId xmlns:a16="http://schemas.microsoft.com/office/drawing/2014/main" id="{09157E44-5113-4637-ABE9-5AFB7A286E90}"/>
              </a:ext>
            </a:extLst>
          </p:cNvPr>
          <p:cNvSpPr/>
          <p:nvPr/>
        </p:nvSpPr>
        <p:spPr>
          <a:xfrm>
            <a:off x="6819686" y="1937262"/>
            <a:ext cx="4667359"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2" name="Rectangle 21">
            <a:extLst>
              <a:ext uri="{FF2B5EF4-FFF2-40B4-BE49-F238E27FC236}">
                <a16:creationId xmlns:a16="http://schemas.microsoft.com/office/drawing/2014/main" id="{38462410-DAED-465F-BEA4-5F47FF4C88AF}"/>
              </a:ext>
            </a:extLst>
          </p:cNvPr>
          <p:cNvSpPr/>
          <p:nvPr/>
        </p:nvSpPr>
        <p:spPr>
          <a:xfrm>
            <a:off x="704955" y="2207942"/>
            <a:ext cx="6456994"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3" name="Rectangle 22">
            <a:extLst>
              <a:ext uri="{FF2B5EF4-FFF2-40B4-BE49-F238E27FC236}">
                <a16:creationId xmlns:a16="http://schemas.microsoft.com/office/drawing/2014/main" id="{6B923B42-8CC7-42C7-8DB0-A86504E0401F}"/>
              </a:ext>
            </a:extLst>
          </p:cNvPr>
          <p:cNvSpPr/>
          <p:nvPr/>
        </p:nvSpPr>
        <p:spPr>
          <a:xfrm>
            <a:off x="7161949" y="2220898"/>
            <a:ext cx="3642274"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4" name="Rectangle 23">
            <a:extLst>
              <a:ext uri="{FF2B5EF4-FFF2-40B4-BE49-F238E27FC236}">
                <a16:creationId xmlns:a16="http://schemas.microsoft.com/office/drawing/2014/main" id="{ED46E1C4-27A3-4214-83F5-7572752791C5}"/>
              </a:ext>
            </a:extLst>
          </p:cNvPr>
          <p:cNvSpPr/>
          <p:nvPr/>
        </p:nvSpPr>
        <p:spPr>
          <a:xfrm>
            <a:off x="7115972" y="3231003"/>
            <a:ext cx="4500484"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5" name="Rectangle 24">
            <a:extLst>
              <a:ext uri="{FF2B5EF4-FFF2-40B4-BE49-F238E27FC236}">
                <a16:creationId xmlns:a16="http://schemas.microsoft.com/office/drawing/2014/main" id="{347367DB-8584-4219-AC4D-0EE5599BC6B2}"/>
              </a:ext>
            </a:extLst>
          </p:cNvPr>
          <p:cNvSpPr/>
          <p:nvPr/>
        </p:nvSpPr>
        <p:spPr>
          <a:xfrm>
            <a:off x="668345" y="3520884"/>
            <a:ext cx="5333148"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6" name="Rectangle 25">
            <a:extLst>
              <a:ext uri="{FF2B5EF4-FFF2-40B4-BE49-F238E27FC236}">
                <a16:creationId xmlns:a16="http://schemas.microsoft.com/office/drawing/2014/main" id="{4DDA824E-6C7C-4BF8-BD94-8E2060CAEF74}"/>
              </a:ext>
            </a:extLst>
          </p:cNvPr>
          <p:cNvSpPr/>
          <p:nvPr/>
        </p:nvSpPr>
        <p:spPr>
          <a:xfrm>
            <a:off x="6020651" y="3520884"/>
            <a:ext cx="5391469"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7" name="Rectangle 26">
            <a:extLst>
              <a:ext uri="{FF2B5EF4-FFF2-40B4-BE49-F238E27FC236}">
                <a16:creationId xmlns:a16="http://schemas.microsoft.com/office/drawing/2014/main" id="{79319638-973F-4384-A927-E8339EBF058E}"/>
              </a:ext>
            </a:extLst>
          </p:cNvPr>
          <p:cNvSpPr/>
          <p:nvPr/>
        </p:nvSpPr>
        <p:spPr>
          <a:xfrm>
            <a:off x="668345" y="3793908"/>
            <a:ext cx="3755512"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8" name="Rectangle 27">
            <a:extLst>
              <a:ext uri="{FF2B5EF4-FFF2-40B4-BE49-F238E27FC236}">
                <a16:creationId xmlns:a16="http://schemas.microsoft.com/office/drawing/2014/main" id="{44F24FEA-E6C7-45DD-B9A9-167B051032C5}"/>
              </a:ext>
            </a:extLst>
          </p:cNvPr>
          <p:cNvSpPr/>
          <p:nvPr/>
        </p:nvSpPr>
        <p:spPr>
          <a:xfrm>
            <a:off x="4449398" y="3791973"/>
            <a:ext cx="4827420" cy="257724"/>
          </a:xfrm>
          <a:prstGeom prst="rect">
            <a:avLst/>
          </a:prstGeom>
          <a:solidFill>
            <a:srgbClr val="7030A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Tree>
    <p:extLst>
      <p:ext uri="{BB962C8B-B14F-4D97-AF65-F5344CB8AC3E}">
        <p14:creationId xmlns:p14="http://schemas.microsoft.com/office/powerpoint/2010/main" val="170806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20"/>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4"/>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2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2"/>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26"/>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27"/>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23"/>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28"/>
                                        </p:tgtEl>
                                        <p:attrNameLst>
                                          <p:attrName>style.visibility</p:attrName>
                                        </p:attrNameLst>
                                      </p:cBhvr>
                                      <p:to>
                                        <p:strVal val="hidden"/>
                                      </p:to>
                                    </p:set>
                                  </p:childTnLst>
                                </p:cTn>
                              </p:par>
                              <p:par>
                                <p:cTn id="61" presetID="22" presetClass="entr" presetSubtype="1"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up)">
                                      <p:cBhvr>
                                        <p:cTn id="63" dur="500"/>
                                        <p:tgtEl>
                                          <p:spTgt spid="15"/>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wipe(up)">
                                      <p:cBhvr>
                                        <p:cTn id="6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7" grpId="0" animBg="1"/>
      <p:bldP spid="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DDA9C-1066-BF4F-8247-C8C8CCDDDB9F}"/>
              </a:ext>
            </a:extLst>
          </p:cNvPr>
          <p:cNvSpPr>
            <a:spLocks noGrp="1"/>
          </p:cNvSpPr>
          <p:nvPr>
            <p:ph type="title"/>
          </p:nvPr>
        </p:nvSpPr>
        <p:spPr/>
        <p:txBody>
          <a:bodyPr/>
          <a:lstStyle/>
          <a:p>
            <a:r>
              <a:rPr lang="en-US" dirty="0"/>
              <a:t>H</a:t>
            </a:r>
            <a:r>
              <a:rPr lang="en-DE" dirty="0"/>
              <a:t>ow to do better</a:t>
            </a:r>
            <a:endParaRPr lang="de-DE" dirty="0"/>
          </a:p>
        </p:txBody>
      </p:sp>
      <p:sp>
        <p:nvSpPr>
          <p:cNvPr id="3" name="Slide Number Placeholder 2">
            <a:extLst>
              <a:ext uri="{FF2B5EF4-FFF2-40B4-BE49-F238E27FC236}">
                <a16:creationId xmlns:a16="http://schemas.microsoft.com/office/drawing/2014/main" id="{D6436CF6-E09C-1947-99B2-7B891135332F}"/>
              </a:ext>
            </a:extLst>
          </p:cNvPr>
          <p:cNvSpPr>
            <a:spLocks noGrp="1"/>
          </p:cNvSpPr>
          <p:nvPr>
            <p:ph type="sldNum" sz="quarter" idx="10"/>
          </p:nvPr>
        </p:nvSpPr>
        <p:spPr/>
        <p:txBody>
          <a:bodyPr/>
          <a:lstStyle/>
          <a:p>
            <a:fld id="{9880AE11-5B6B-4C22-A1E3-868D5CD5462F}" type="slidenum">
              <a:rPr lang="en-US" smtClean="0"/>
              <a:pPr/>
              <a:t>14</a:t>
            </a:fld>
            <a:endParaRPr lang="en-US"/>
          </a:p>
        </p:txBody>
      </p:sp>
      <p:sp>
        <p:nvSpPr>
          <p:cNvPr id="9" name="Rectangle 8">
            <a:extLst>
              <a:ext uri="{FF2B5EF4-FFF2-40B4-BE49-F238E27FC236}">
                <a16:creationId xmlns:a16="http://schemas.microsoft.com/office/drawing/2014/main" id="{82E123BE-F1BE-4F3D-B75E-C6DD641BF378}"/>
              </a:ext>
            </a:extLst>
          </p:cNvPr>
          <p:cNvSpPr/>
          <p:nvPr/>
        </p:nvSpPr>
        <p:spPr>
          <a:xfrm>
            <a:off x="234116" y="3049703"/>
            <a:ext cx="11723767" cy="1289366"/>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lvl="1"/>
            <a:r>
              <a:rPr lang="en-DE" dirty="0"/>
              <a:t>To define anonymity, [BDDE19] makes use of the </a:t>
            </a:r>
            <a:r>
              <a:rPr lang="en-DE" i="1" dirty="0"/>
              <a:t>simulation paradigm</a:t>
            </a:r>
            <a:r>
              <a:rPr lang="en-DE" dirty="0"/>
              <a:t>. In the following, we first discuss the ideas behind this paradigm. Then, we prove that simulation-based definitions guarantee security in an intuitive sense. Finally, we discuss design decisions of [BDDE19]’s definition.</a:t>
            </a:r>
          </a:p>
          <a:p>
            <a:pPr lvl="1"/>
            <a:r>
              <a:rPr lang="en-DE" dirty="0"/>
              <a:t>...</a:t>
            </a:r>
            <a:endParaRPr lang="en-US" dirty="0"/>
          </a:p>
        </p:txBody>
      </p:sp>
      <p:sp>
        <p:nvSpPr>
          <p:cNvPr id="10" name="TextBox 9">
            <a:extLst>
              <a:ext uri="{FF2B5EF4-FFF2-40B4-BE49-F238E27FC236}">
                <a16:creationId xmlns:a16="http://schemas.microsoft.com/office/drawing/2014/main" id="{4E48250A-9D8D-433F-9CEC-356CC6B6C332}"/>
              </a:ext>
            </a:extLst>
          </p:cNvPr>
          <p:cNvSpPr txBox="1"/>
          <p:nvPr/>
        </p:nvSpPr>
        <p:spPr>
          <a:xfrm>
            <a:off x="223043" y="2680371"/>
            <a:ext cx="2821551" cy="369332"/>
          </a:xfrm>
          <a:prstGeom prst="rect">
            <a:avLst/>
          </a:prstGeom>
          <a:noFill/>
        </p:spPr>
        <p:txBody>
          <a:bodyPr wrap="square" rtlCol="0">
            <a:spAutoFit/>
          </a:bodyPr>
          <a:lstStyle/>
          <a:p>
            <a:r>
              <a:rPr lang="de-DE" i="1" dirty="0"/>
              <a:t>G</a:t>
            </a:r>
            <a:r>
              <a:rPr lang="en-DE" sz="1600" i="1" dirty="0" err="1"/>
              <a:t>ood</a:t>
            </a:r>
            <a:r>
              <a:rPr lang="en-DE" dirty="0"/>
              <a:t> seminar essay:</a:t>
            </a:r>
          </a:p>
        </p:txBody>
      </p:sp>
      <p:sp>
        <p:nvSpPr>
          <p:cNvPr id="12" name="Rectangle 11">
            <a:extLst>
              <a:ext uri="{FF2B5EF4-FFF2-40B4-BE49-F238E27FC236}">
                <a16:creationId xmlns:a16="http://schemas.microsoft.com/office/drawing/2014/main" id="{64267226-22D2-46AF-A781-9D8FAE7A3177}"/>
              </a:ext>
            </a:extLst>
          </p:cNvPr>
          <p:cNvSpPr/>
          <p:nvPr/>
        </p:nvSpPr>
        <p:spPr>
          <a:xfrm>
            <a:off x="234116" y="1545970"/>
            <a:ext cx="11723767" cy="1006350"/>
          </a:xfrm>
          <a:prstGeom prst="rect">
            <a:avLst/>
          </a:prstGeom>
          <a:solidFill>
            <a:schemeClr val="bg2"/>
          </a:solidFill>
          <a:ln>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1"/>
            <a:r>
              <a:rPr lang="en-US" dirty="0"/>
              <a:t>Our anonymity definition follows a simulation approach. This means that we require existence of simulators that can simulate the user’s role of the </a:t>
            </a:r>
            <a:r>
              <a:rPr lang="en-US" i="1" dirty="0"/>
              <a:t>show</a:t>
            </a:r>
            <a:r>
              <a:rPr lang="en-US" dirty="0"/>
              <a:t>, </a:t>
            </a:r>
            <a:r>
              <a:rPr lang="en-US" i="1" dirty="0"/>
              <a:t>issue</a:t>
            </a:r>
            <a:r>
              <a:rPr lang="en-US" dirty="0"/>
              <a:t>, and </a:t>
            </a:r>
            <a:r>
              <a:rPr lang="en-US" i="1" dirty="0"/>
              <a:t>update </a:t>
            </a:r>
            <a:r>
              <a:rPr lang="en-US" dirty="0"/>
              <a:t>protocols. For this, the input for the simulators is exactly the information that the issuer/verifier should learn from the interaction (plus a trapdoor to enable simulation).</a:t>
            </a:r>
          </a:p>
        </p:txBody>
      </p:sp>
      <p:sp>
        <p:nvSpPr>
          <p:cNvPr id="13" name="TextBox 12">
            <a:extLst>
              <a:ext uri="{FF2B5EF4-FFF2-40B4-BE49-F238E27FC236}">
                <a16:creationId xmlns:a16="http://schemas.microsoft.com/office/drawing/2014/main" id="{4A3AB83E-6046-49D1-8CD5-C4DBD3EF2273}"/>
              </a:ext>
            </a:extLst>
          </p:cNvPr>
          <p:cNvSpPr txBox="1"/>
          <p:nvPr/>
        </p:nvSpPr>
        <p:spPr>
          <a:xfrm>
            <a:off x="234116" y="1163682"/>
            <a:ext cx="2386478" cy="369332"/>
          </a:xfrm>
          <a:prstGeom prst="rect">
            <a:avLst/>
          </a:prstGeom>
          <a:noFill/>
        </p:spPr>
        <p:txBody>
          <a:bodyPr wrap="square" rtlCol="0">
            <a:spAutoFit/>
          </a:bodyPr>
          <a:lstStyle/>
          <a:p>
            <a:r>
              <a:rPr lang="en-DE" dirty="0"/>
              <a:t>Original paper</a:t>
            </a:r>
            <a:r>
              <a:rPr lang="de-DE" dirty="0"/>
              <a:t>:</a:t>
            </a:r>
            <a:endParaRPr lang="en-DE" dirty="0"/>
          </a:p>
        </p:txBody>
      </p:sp>
      <p:sp>
        <p:nvSpPr>
          <p:cNvPr id="11" name="Speech Bubble: Rectangle 10">
            <a:extLst>
              <a:ext uri="{FF2B5EF4-FFF2-40B4-BE49-F238E27FC236}">
                <a16:creationId xmlns:a16="http://schemas.microsoft.com/office/drawing/2014/main" id="{B33E7C79-3C0D-4635-944D-7A61FCB38CC5}"/>
              </a:ext>
            </a:extLst>
          </p:cNvPr>
          <p:cNvSpPr/>
          <p:nvPr/>
        </p:nvSpPr>
        <p:spPr>
          <a:xfrm>
            <a:off x="332044" y="5077230"/>
            <a:ext cx="3780201" cy="715674"/>
          </a:xfrm>
          <a:prstGeom prst="wedgeRectCallout">
            <a:avLst>
              <a:gd name="adj1" fmla="val 31479"/>
              <a:gd name="adj2" fmla="val -14604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Written in own words, without looking at the original paper.</a:t>
            </a:r>
          </a:p>
        </p:txBody>
      </p:sp>
      <p:sp>
        <p:nvSpPr>
          <p:cNvPr id="14" name="Speech Bubble: Rectangle 13">
            <a:extLst>
              <a:ext uri="{FF2B5EF4-FFF2-40B4-BE49-F238E27FC236}">
                <a16:creationId xmlns:a16="http://schemas.microsoft.com/office/drawing/2014/main" id="{78884B3B-8D63-479A-B977-6AB925B2E0F3}"/>
              </a:ext>
            </a:extLst>
          </p:cNvPr>
          <p:cNvSpPr/>
          <p:nvPr/>
        </p:nvSpPr>
        <p:spPr>
          <a:xfrm>
            <a:off x="6095999" y="2109761"/>
            <a:ext cx="3780201" cy="662143"/>
          </a:xfrm>
          <a:prstGeom prst="wedgeRectCallout">
            <a:avLst>
              <a:gd name="adj1" fmla="val 83100"/>
              <a:gd name="adj2" fmla="val 11671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Adds helpful explanation/background missing in original paper.</a:t>
            </a:r>
          </a:p>
        </p:txBody>
      </p:sp>
      <p:sp>
        <p:nvSpPr>
          <p:cNvPr id="15" name="Speech Bubble: Rectangle 14">
            <a:extLst>
              <a:ext uri="{FF2B5EF4-FFF2-40B4-BE49-F238E27FC236}">
                <a16:creationId xmlns:a16="http://schemas.microsoft.com/office/drawing/2014/main" id="{9B9C0B09-E245-40B0-8967-9083F000F7AA}"/>
              </a:ext>
            </a:extLst>
          </p:cNvPr>
          <p:cNvSpPr/>
          <p:nvPr/>
        </p:nvSpPr>
        <p:spPr>
          <a:xfrm>
            <a:off x="7839659" y="4894667"/>
            <a:ext cx="3780201" cy="801177"/>
          </a:xfrm>
          <a:prstGeom prst="wedgeRectCallout">
            <a:avLst>
              <a:gd name="adj1" fmla="val -116224"/>
              <a:gd name="adj2" fmla="val -16633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Does not merely </a:t>
            </a:r>
            <a:r>
              <a:rPr lang="en-DE" i="1" dirty="0"/>
              <a:t>present</a:t>
            </a:r>
            <a:r>
              <a:rPr lang="en-DE" dirty="0"/>
              <a:t> the original paper’s findings but </a:t>
            </a:r>
            <a:r>
              <a:rPr lang="en-DE" i="1" dirty="0"/>
              <a:t>discusses</a:t>
            </a:r>
            <a:r>
              <a:rPr lang="en-DE" dirty="0"/>
              <a:t> details.</a:t>
            </a:r>
          </a:p>
        </p:txBody>
      </p:sp>
    </p:spTree>
    <p:extLst>
      <p:ext uri="{BB962C8B-B14F-4D97-AF65-F5344CB8AC3E}">
        <p14:creationId xmlns:p14="http://schemas.microsoft.com/office/powerpoint/2010/main" val="343731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up)">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4A59C-D94F-4749-A124-B86E24FCD94F}"/>
              </a:ext>
            </a:extLst>
          </p:cNvPr>
          <p:cNvSpPr>
            <a:spLocks noGrp="1"/>
          </p:cNvSpPr>
          <p:nvPr>
            <p:ph type="title"/>
          </p:nvPr>
        </p:nvSpPr>
        <p:spPr/>
        <p:txBody>
          <a:bodyPr/>
          <a:lstStyle/>
          <a:p>
            <a:r>
              <a:rPr lang="en-DE" dirty="0"/>
              <a:t>Other ways how to improve upon the original paper</a:t>
            </a:r>
          </a:p>
        </p:txBody>
      </p:sp>
      <p:sp>
        <p:nvSpPr>
          <p:cNvPr id="3" name="Slide Number Placeholder 2">
            <a:extLst>
              <a:ext uri="{FF2B5EF4-FFF2-40B4-BE49-F238E27FC236}">
                <a16:creationId xmlns:a16="http://schemas.microsoft.com/office/drawing/2014/main" id="{DE30439E-8933-48D9-AF80-57278BC33646}"/>
              </a:ext>
            </a:extLst>
          </p:cNvPr>
          <p:cNvSpPr>
            <a:spLocks noGrp="1"/>
          </p:cNvSpPr>
          <p:nvPr>
            <p:ph type="sldNum" sz="quarter" idx="10"/>
          </p:nvPr>
        </p:nvSpPr>
        <p:spPr/>
        <p:txBody>
          <a:bodyPr/>
          <a:lstStyle/>
          <a:p>
            <a:fld id="{9880AE11-5B6B-4C22-A1E3-868D5CD5462F}" type="slidenum">
              <a:rPr lang="en-US" smtClean="0"/>
              <a:pPr/>
              <a:t>15</a:t>
            </a:fld>
            <a:endParaRPr lang="en-US"/>
          </a:p>
        </p:txBody>
      </p:sp>
      <p:sp>
        <p:nvSpPr>
          <p:cNvPr id="4" name="Content Placeholder 3">
            <a:extLst>
              <a:ext uri="{FF2B5EF4-FFF2-40B4-BE49-F238E27FC236}">
                <a16:creationId xmlns:a16="http://schemas.microsoft.com/office/drawing/2014/main" id="{4D28F3F4-C785-44D4-8C99-0D624AC31253}"/>
              </a:ext>
            </a:extLst>
          </p:cNvPr>
          <p:cNvSpPr>
            <a:spLocks noGrp="1"/>
          </p:cNvSpPr>
          <p:nvPr>
            <p:ph sz="quarter" idx="11"/>
          </p:nvPr>
        </p:nvSpPr>
        <p:spPr/>
        <p:txBody>
          <a:bodyPr>
            <a:normAutofit fontScale="92500" lnSpcReduction="10000"/>
          </a:bodyPr>
          <a:lstStyle/>
          <a:p>
            <a:pPr marL="0" indent="0">
              <a:lnSpc>
                <a:spcPct val="150000"/>
              </a:lnSpc>
              <a:buNone/>
            </a:pPr>
            <a:r>
              <a:rPr lang="en-DE" b="1" dirty="0"/>
              <a:t>Example ways to set your essay apart from the original paper:</a:t>
            </a:r>
            <a:endParaRPr lang="en-DE" sz="2400" b="1" dirty="0"/>
          </a:p>
          <a:p>
            <a:pPr>
              <a:lnSpc>
                <a:spcPct val="150000"/>
              </a:lnSpc>
            </a:pPr>
            <a:r>
              <a:rPr lang="en-US" sz="2400" b="1" dirty="0"/>
              <a:t>Better explanations</a:t>
            </a:r>
            <a:r>
              <a:rPr lang="en-US" sz="2400" dirty="0"/>
              <a:t>: why is this definition/theorem/algorithm </a:t>
            </a:r>
            <a:r>
              <a:rPr lang="en-DE" sz="2400" dirty="0"/>
              <a:t>this way</a:t>
            </a:r>
            <a:r>
              <a:rPr lang="en-US" sz="2400" dirty="0"/>
              <a:t>?</a:t>
            </a:r>
          </a:p>
          <a:p>
            <a:pPr>
              <a:lnSpc>
                <a:spcPct val="150000"/>
              </a:lnSpc>
            </a:pPr>
            <a:r>
              <a:rPr lang="en-US" sz="2400" b="1" dirty="0"/>
              <a:t>Better proofs</a:t>
            </a:r>
            <a:r>
              <a:rPr lang="en-US" sz="2400" dirty="0"/>
              <a:t>: </a:t>
            </a:r>
            <a:r>
              <a:rPr lang="en-DE" sz="2400" dirty="0"/>
              <a:t>A</a:t>
            </a:r>
            <a:r>
              <a:rPr lang="en-US" sz="2400" dirty="0"/>
              <a:t>dd further explanation to proofs </a:t>
            </a:r>
            <a:endParaRPr lang="en-DE" sz="2400" dirty="0"/>
          </a:p>
          <a:p>
            <a:pPr lvl="1">
              <a:lnSpc>
                <a:spcPct val="150000"/>
              </a:lnSpc>
            </a:pPr>
            <a:r>
              <a:rPr lang="en-US" sz="2000" dirty="0"/>
              <a:t>(or even write a proof they omitted)</a:t>
            </a:r>
          </a:p>
          <a:p>
            <a:pPr>
              <a:lnSpc>
                <a:spcPct val="150000"/>
              </a:lnSpc>
            </a:pPr>
            <a:r>
              <a:rPr lang="en-US" sz="2400" b="1" dirty="0"/>
              <a:t>Simplify</a:t>
            </a:r>
            <a:r>
              <a:rPr lang="en-US" sz="2400" dirty="0"/>
              <a:t>: </a:t>
            </a:r>
            <a:r>
              <a:rPr lang="en-DE" sz="2400" dirty="0"/>
              <a:t>Come up with </a:t>
            </a:r>
            <a:r>
              <a:rPr lang="en-US" sz="2400" dirty="0"/>
              <a:t>simplified versions of X and explain how to get from simplified to </a:t>
            </a:r>
            <a:r>
              <a:rPr lang="en-DE" sz="2400" dirty="0"/>
              <a:t>full</a:t>
            </a:r>
            <a:r>
              <a:rPr lang="en-US" sz="2400" dirty="0"/>
              <a:t>.</a:t>
            </a:r>
          </a:p>
          <a:p>
            <a:pPr>
              <a:lnSpc>
                <a:spcPct val="150000"/>
              </a:lnSpc>
            </a:pPr>
            <a:r>
              <a:rPr lang="en-US" sz="2400" b="1" dirty="0"/>
              <a:t>Related work</a:t>
            </a:r>
            <a:r>
              <a:rPr lang="en-US" sz="2400" dirty="0"/>
              <a:t>: </a:t>
            </a:r>
            <a:r>
              <a:rPr lang="en-DE" sz="2400" dirty="0"/>
              <a:t>E</a:t>
            </a:r>
            <a:r>
              <a:rPr lang="en-US" sz="2400" dirty="0" err="1"/>
              <a:t>xplain</a:t>
            </a:r>
            <a:r>
              <a:rPr lang="en-US" sz="2400" dirty="0"/>
              <a:t> and compare related work </a:t>
            </a:r>
            <a:endParaRPr lang="en-DE" sz="2400" dirty="0"/>
          </a:p>
          <a:p>
            <a:pPr>
              <a:lnSpc>
                <a:spcPct val="150000"/>
              </a:lnSpc>
            </a:pPr>
            <a:r>
              <a:rPr lang="en-US" sz="2400" b="1" dirty="0"/>
              <a:t>Examples</a:t>
            </a:r>
            <a:r>
              <a:rPr lang="en-US" sz="2400" dirty="0"/>
              <a:t>: </a:t>
            </a:r>
            <a:r>
              <a:rPr lang="en-DE" sz="2400" dirty="0"/>
              <a:t>Give </a:t>
            </a:r>
            <a:r>
              <a:rPr lang="en-US" sz="2400" dirty="0"/>
              <a:t>concrete examples. </a:t>
            </a:r>
            <a:endParaRPr lang="en-DE" sz="2400" dirty="0"/>
          </a:p>
          <a:p>
            <a:pPr lvl="1">
              <a:lnSpc>
                <a:spcPct val="150000"/>
              </a:lnSpc>
            </a:pPr>
            <a:r>
              <a:rPr lang="en-DE" sz="2000" dirty="0"/>
              <a:t>W</a:t>
            </a:r>
            <a:r>
              <a:rPr lang="en-US" sz="2000" dirty="0"/>
              <a:t>hat's a useful application of Theorem 2? </a:t>
            </a:r>
            <a:endParaRPr lang="en-DE" sz="2000" dirty="0"/>
          </a:p>
          <a:p>
            <a:pPr lvl="1">
              <a:lnSpc>
                <a:spcPct val="150000"/>
              </a:lnSpc>
            </a:pPr>
            <a:r>
              <a:rPr lang="en-US" sz="2000" dirty="0"/>
              <a:t>How does this complicated algorithm work for simple inputs?</a:t>
            </a:r>
            <a:endParaRPr lang="en-DE" sz="2000" dirty="0"/>
          </a:p>
        </p:txBody>
      </p:sp>
      <p:sp>
        <p:nvSpPr>
          <p:cNvPr id="6" name="Rectangle 5">
            <a:extLst>
              <a:ext uri="{FF2B5EF4-FFF2-40B4-BE49-F238E27FC236}">
                <a16:creationId xmlns:a16="http://schemas.microsoft.com/office/drawing/2014/main" id="{38A95D13-2D19-4531-979F-37971E097497}"/>
              </a:ext>
            </a:extLst>
          </p:cNvPr>
          <p:cNvSpPr/>
          <p:nvPr/>
        </p:nvSpPr>
        <p:spPr>
          <a:xfrm>
            <a:off x="291178" y="6181137"/>
            <a:ext cx="10237193" cy="408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E" dirty="0"/>
              <a:t>These will be listed on our website.</a:t>
            </a:r>
          </a:p>
        </p:txBody>
      </p:sp>
    </p:spTree>
    <p:extLst>
      <p:ext uri="{BB962C8B-B14F-4D97-AF65-F5344CB8AC3E}">
        <p14:creationId xmlns:p14="http://schemas.microsoft.com/office/powerpoint/2010/main" val="531633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3BCA2D-A24A-4668-AB0E-9FF9A90269CC}"/>
              </a:ext>
            </a:extLst>
          </p:cNvPr>
          <p:cNvSpPr>
            <a:spLocks noGrp="1"/>
          </p:cNvSpPr>
          <p:nvPr>
            <p:ph type="title"/>
          </p:nvPr>
        </p:nvSpPr>
        <p:spPr/>
        <p:txBody>
          <a:bodyPr/>
          <a:lstStyle/>
          <a:p>
            <a:r>
              <a:rPr lang="en-DE" dirty="0"/>
              <a:t>The presentation</a:t>
            </a:r>
          </a:p>
        </p:txBody>
      </p:sp>
      <p:sp>
        <p:nvSpPr>
          <p:cNvPr id="3" name="Slide Number Placeholder 2">
            <a:extLst>
              <a:ext uri="{FF2B5EF4-FFF2-40B4-BE49-F238E27FC236}">
                <a16:creationId xmlns:a16="http://schemas.microsoft.com/office/drawing/2014/main" id="{0300E166-F02C-4064-8345-4885D3E52955}"/>
              </a:ext>
            </a:extLst>
          </p:cNvPr>
          <p:cNvSpPr>
            <a:spLocks noGrp="1"/>
          </p:cNvSpPr>
          <p:nvPr>
            <p:ph type="sldNum" sz="quarter" idx="4294967295"/>
          </p:nvPr>
        </p:nvSpPr>
        <p:spPr>
          <a:xfrm>
            <a:off x="9448800" y="6356350"/>
            <a:ext cx="2743200" cy="365125"/>
          </a:xfrm>
        </p:spPr>
        <p:txBody>
          <a:bodyPr/>
          <a:lstStyle/>
          <a:p>
            <a:fld id="{9880AE11-5B6B-4C22-A1E3-868D5CD5462F}" type="slidenum">
              <a:rPr lang="en-US" smtClean="0"/>
              <a:pPr/>
              <a:t>16</a:t>
            </a:fld>
            <a:endParaRPr lang="en-US"/>
          </a:p>
        </p:txBody>
      </p:sp>
    </p:spTree>
    <p:extLst>
      <p:ext uri="{BB962C8B-B14F-4D97-AF65-F5344CB8AC3E}">
        <p14:creationId xmlns:p14="http://schemas.microsoft.com/office/powerpoint/2010/main" val="2035658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6DBF0B2-4CF5-4C33-A3AB-394E9DF6602A}"/>
              </a:ext>
            </a:extLst>
          </p:cNvPr>
          <p:cNvSpPr>
            <a:spLocks noGrp="1"/>
          </p:cNvSpPr>
          <p:nvPr>
            <p:ph type="title"/>
          </p:nvPr>
        </p:nvSpPr>
        <p:spPr/>
        <p:txBody>
          <a:bodyPr/>
          <a:lstStyle/>
          <a:p>
            <a:r>
              <a:rPr lang="en-DE" dirty="0"/>
              <a:t>Goal of the presentation</a:t>
            </a:r>
          </a:p>
        </p:txBody>
      </p:sp>
      <p:sp>
        <p:nvSpPr>
          <p:cNvPr id="4" name="Content Placeholder 3">
            <a:extLst>
              <a:ext uri="{FF2B5EF4-FFF2-40B4-BE49-F238E27FC236}">
                <a16:creationId xmlns:a16="http://schemas.microsoft.com/office/drawing/2014/main" id="{40FBE65C-6623-4D4A-8785-AEE48DD62E7B}"/>
              </a:ext>
            </a:extLst>
          </p:cNvPr>
          <p:cNvSpPr>
            <a:spLocks noGrp="1"/>
          </p:cNvSpPr>
          <p:nvPr>
            <p:ph sz="quarter" idx="11"/>
          </p:nvPr>
        </p:nvSpPr>
        <p:spPr>
          <a:xfrm>
            <a:off x="234950" y="3059210"/>
            <a:ext cx="11715750" cy="1344213"/>
          </a:xfrm>
        </p:spPr>
        <p:txBody>
          <a:bodyPr/>
          <a:lstStyle/>
          <a:p>
            <a:pPr marL="0" indent="0">
              <a:buNone/>
            </a:pPr>
            <a:r>
              <a:rPr lang="en-DE" sz="4400" dirty="0"/>
              <a:t>Goal: Explain your topic to the other students</a:t>
            </a:r>
          </a:p>
          <a:p>
            <a:pPr marL="0" indent="0">
              <a:buNone/>
            </a:pPr>
            <a:r>
              <a:rPr lang="en-DE" dirty="0"/>
              <a:t>and show that you understand your topic well.</a:t>
            </a:r>
          </a:p>
        </p:txBody>
      </p:sp>
    </p:spTree>
    <p:extLst>
      <p:ext uri="{BB962C8B-B14F-4D97-AF65-F5344CB8AC3E}">
        <p14:creationId xmlns:p14="http://schemas.microsoft.com/office/powerpoint/2010/main" val="156485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0AD2F-4909-48EF-AAA6-5CB38C3F2EA1}"/>
              </a:ext>
            </a:extLst>
          </p:cNvPr>
          <p:cNvSpPr>
            <a:spLocks noGrp="1"/>
          </p:cNvSpPr>
          <p:nvPr>
            <p:ph type="title"/>
          </p:nvPr>
        </p:nvSpPr>
        <p:spPr/>
        <p:txBody>
          <a:bodyPr/>
          <a:lstStyle/>
          <a:p>
            <a:r>
              <a:rPr lang="en-DE" dirty="0"/>
              <a:t>Slides</a:t>
            </a:r>
          </a:p>
        </p:txBody>
      </p:sp>
      <p:sp>
        <p:nvSpPr>
          <p:cNvPr id="3" name="Slide Number Placeholder 2">
            <a:extLst>
              <a:ext uri="{FF2B5EF4-FFF2-40B4-BE49-F238E27FC236}">
                <a16:creationId xmlns:a16="http://schemas.microsoft.com/office/drawing/2014/main" id="{24B5E433-87DC-43A6-866E-9C8BB6D2F019}"/>
              </a:ext>
            </a:extLst>
          </p:cNvPr>
          <p:cNvSpPr>
            <a:spLocks noGrp="1"/>
          </p:cNvSpPr>
          <p:nvPr>
            <p:ph type="sldNum" sz="quarter" idx="10"/>
          </p:nvPr>
        </p:nvSpPr>
        <p:spPr/>
        <p:txBody>
          <a:bodyPr/>
          <a:lstStyle/>
          <a:p>
            <a:fld id="{9880AE11-5B6B-4C22-A1E3-868D5CD5462F}" type="slidenum">
              <a:rPr lang="en-US" smtClean="0"/>
              <a:pPr/>
              <a:t>18</a:t>
            </a:fld>
            <a:endParaRPr lang="en-US" dirty="0"/>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2A7AD41E-E493-4AD4-A850-BF8C7783082D}"/>
                  </a:ext>
                </a:extLst>
              </p:cNvPr>
              <p:cNvSpPr/>
              <p:nvPr/>
            </p:nvSpPr>
            <p:spPr>
              <a:xfrm>
                <a:off x="234951" y="1694616"/>
                <a:ext cx="9141312" cy="2131561"/>
              </a:xfrm>
              <a:prstGeom prst="rect">
                <a:avLst/>
              </a:prstGeom>
              <a:solidFill>
                <a:schemeClr val="accent2">
                  <a:lumMod val="20000"/>
                  <a:lumOff val="8000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lvl="1"/>
                <a:r>
                  <a:rPr lang="en-DE" dirty="0"/>
                  <a:t>Let the set </a:t>
                </a:r>
                <a14:m>
                  <m:oMath xmlns:m="http://schemas.openxmlformats.org/officeDocument/2006/math">
                    <m:r>
                      <a:rPr lang="en-DE" b="1" i="0" smtClean="0">
                        <a:latin typeface="Cambria Math" panose="02040503050406030204" pitchFamily="18" charset="0"/>
                      </a:rPr>
                      <m:t>𝐏</m:t>
                    </m:r>
                  </m:oMath>
                </a14:m>
                <a:r>
                  <a:rPr lang="en-DE" b="1" dirty="0"/>
                  <a:t> </a:t>
                </a:r>
                <a:r>
                  <a:rPr lang="en-DE" dirty="0"/>
                  <a:t>denote the set of all languages </a:t>
                </a:r>
                <a14:m>
                  <m:oMath xmlns:m="http://schemas.openxmlformats.org/officeDocument/2006/math">
                    <m:r>
                      <a:rPr lang="en-DE" b="0" i="1" smtClean="0">
                        <a:latin typeface="Cambria Math" panose="02040503050406030204" pitchFamily="18" charset="0"/>
                      </a:rPr>
                      <m:t>𝐿</m:t>
                    </m:r>
                    <m:r>
                      <a:rPr lang="en-DE" b="0" i="1" smtClean="0">
                        <a:latin typeface="Cambria Math" panose="02040503050406030204" pitchFamily="18" charset="0"/>
                      </a:rPr>
                      <m:t>⊆</m:t>
                    </m:r>
                    <m:sSup>
                      <m:sSupPr>
                        <m:ctrlPr>
                          <a:rPr lang="en-DE" b="0" i="1" smtClean="0">
                            <a:latin typeface="Cambria Math" panose="02040503050406030204" pitchFamily="18" charset="0"/>
                          </a:rPr>
                        </m:ctrlPr>
                      </m:sSupPr>
                      <m:e>
                        <m:d>
                          <m:dPr>
                            <m:begChr m:val="{"/>
                            <m:endChr m:val="}"/>
                            <m:ctrlPr>
                              <a:rPr lang="en-DE" b="0" i="1" smtClean="0">
                                <a:latin typeface="Cambria Math" panose="02040503050406030204" pitchFamily="18" charset="0"/>
                              </a:rPr>
                            </m:ctrlPr>
                          </m:dPr>
                          <m:e>
                            <m:r>
                              <a:rPr lang="en-DE" b="0" i="1" smtClean="0">
                                <a:latin typeface="Cambria Math" panose="02040503050406030204" pitchFamily="18" charset="0"/>
                              </a:rPr>
                              <m:t>0,1</m:t>
                            </m:r>
                          </m:e>
                        </m:d>
                      </m:e>
                      <m:sup>
                        <m:r>
                          <a:rPr lang="en-DE" b="0" i="1" smtClean="0">
                            <a:latin typeface="Cambria Math" panose="02040503050406030204" pitchFamily="18" charset="0"/>
                          </a:rPr>
                          <m:t>∗</m:t>
                        </m:r>
                      </m:sup>
                    </m:sSup>
                  </m:oMath>
                </a14:m>
                <a:r>
                  <a:rPr lang="en-DE" dirty="0"/>
                  <a:t> that can be decided by a deterministic Turing machine in polynomial time. Let </a:t>
                </a:r>
                <a14:m>
                  <m:oMath xmlns:m="http://schemas.openxmlformats.org/officeDocument/2006/math">
                    <m:r>
                      <a:rPr lang="en-DE" b="1" i="0" smtClean="0">
                        <a:latin typeface="Cambria Math" panose="02040503050406030204" pitchFamily="18" charset="0"/>
                      </a:rPr>
                      <m:t>𝐍𝐏</m:t>
                    </m:r>
                  </m:oMath>
                </a14:m>
                <a:r>
                  <a:rPr lang="en-DE" dirty="0"/>
                  <a:t> denote the set of all languages that can be decided by a nondeterministic Turing machine in polynomial time. One can easily see that </a:t>
                </a:r>
                <a14:m>
                  <m:oMath xmlns:m="http://schemas.openxmlformats.org/officeDocument/2006/math">
                    <m:r>
                      <a:rPr lang="en-DE" b="1" i="0" smtClean="0">
                        <a:latin typeface="Cambria Math" panose="02040503050406030204" pitchFamily="18" charset="0"/>
                      </a:rPr>
                      <m:t>𝐏</m:t>
                    </m:r>
                    <m:r>
                      <a:rPr lang="en-DE" b="0" i="1" smtClean="0">
                        <a:latin typeface="Cambria Math" panose="02040503050406030204" pitchFamily="18" charset="0"/>
                      </a:rPr>
                      <m:t>⊆</m:t>
                    </m:r>
                    <m:r>
                      <a:rPr lang="en-DE" b="1" i="0" smtClean="0">
                        <a:latin typeface="Cambria Math" panose="02040503050406030204" pitchFamily="18" charset="0"/>
                      </a:rPr>
                      <m:t>𝐍𝐏</m:t>
                    </m:r>
                  </m:oMath>
                </a14:m>
                <a:r>
                  <a:rPr lang="en-DE" dirty="0"/>
                  <a:t>. This is because any deterministic Turing machine can simply be converted into a nondeterministic Turing machine that decides the same language with essentially the same runtime.</a:t>
                </a:r>
                <a:endParaRPr lang="en-US" dirty="0"/>
              </a:p>
            </p:txBody>
          </p:sp>
        </mc:Choice>
        <mc:Fallback xmlns="">
          <p:sp>
            <p:nvSpPr>
              <p:cNvPr id="5" name="Rectangle 4">
                <a:extLst>
                  <a:ext uri="{FF2B5EF4-FFF2-40B4-BE49-F238E27FC236}">
                    <a16:creationId xmlns:a16="http://schemas.microsoft.com/office/drawing/2014/main" id="{2A7AD41E-E493-4AD4-A850-BF8C7783082D}"/>
                  </a:ext>
                </a:extLst>
              </p:cNvPr>
              <p:cNvSpPr>
                <a:spLocks noRot="1" noChangeAspect="1" noMove="1" noResize="1" noEditPoints="1" noAdjustHandles="1" noChangeArrowheads="1" noChangeShapeType="1" noTextEdit="1"/>
              </p:cNvSpPr>
              <p:nvPr/>
            </p:nvSpPr>
            <p:spPr>
              <a:xfrm>
                <a:off x="234951" y="1694616"/>
                <a:ext cx="9141312" cy="2131561"/>
              </a:xfrm>
              <a:prstGeom prst="rect">
                <a:avLst/>
              </a:prstGeom>
              <a:blipFill>
                <a:blip r:embed="rId2"/>
                <a:stretch>
                  <a:fillRect/>
                </a:stretch>
              </a:blipFill>
              <a:ln>
                <a:solidFill>
                  <a:srgbClr val="FF0000"/>
                </a:solidFill>
              </a:ln>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C3C8A0DE-5D5B-4965-A29C-5E01D963BB37}"/>
                  </a:ext>
                </a:extLst>
              </p:cNvPr>
              <p:cNvSpPr/>
              <p:nvPr/>
            </p:nvSpPr>
            <p:spPr>
              <a:xfrm>
                <a:off x="234951" y="4537862"/>
                <a:ext cx="9141312" cy="210144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marL="742950" lvl="1" indent="-285750">
                  <a:buFont typeface="Arial" panose="020B0604020202020204" pitchFamily="34" charset="0"/>
                  <a:buChar char="•"/>
                </a:pPr>
                <a14:m>
                  <m:oMath xmlns:m="http://schemas.openxmlformats.org/officeDocument/2006/math">
                    <m:r>
                      <a:rPr lang="en-DE" b="1" i="0" dirty="0" smtClean="0">
                        <a:latin typeface="Cambria Math" panose="02040503050406030204" pitchFamily="18" charset="0"/>
                      </a:rPr>
                      <m:t>𝐏</m:t>
                    </m:r>
                  </m:oMath>
                </a14:m>
                <a:r>
                  <a:rPr lang="en-DE" dirty="0"/>
                  <a:t>: languages decidable by poly-time </a:t>
                </a:r>
                <a:r>
                  <a:rPr lang="en-DE" b="1" dirty="0"/>
                  <a:t>DTM</a:t>
                </a:r>
              </a:p>
              <a:p>
                <a:pPr marL="742950" lvl="1" indent="-285750">
                  <a:buFont typeface="Arial" panose="020B0604020202020204" pitchFamily="34" charset="0"/>
                  <a:buChar char="•"/>
                </a:pPr>
                <a14:m>
                  <m:oMath xmlns:m="http://schemas.openxmlformats.org/officeDocument/2006/math">
                    <m:r>
                      <a:rPr lang="en-DE" b="1" i="0" dirty="0" smtClean="0">
                        <a:latin typeface="Cambria Math" panose="02040503050406030204" pitchFamily="18" charset="0"/>
                      </a:rPr>
                      <m:t>𝐍𝐏</m:t>
                    </m:r>
                  </m:oMath>
                </a14:m>
                <a:r>
                  <a:rPr lang="en-DE" dirty="0"/>
                  <a:t>: languages decidable by poly-time </a:t>
                </a:r>
                <a:r>
                  <a:rPr lang="en-DE" b="1" dirty="0"/>
                  <a:t>NTM</a:t>
                </a:r>
              </a:p>
              <a:p>
                <a:pPr marL="742950" lvl="1" indent="-285750">
                  <a:buFont typeface="Arial" panose="020B0604020202020204" pitchFamily="34" charset="0"/>
                  <a:buChar char="•"/>
                </a:pPr>
                <a:endParaRPr lang="en-DE" b="1" dirty="0"/>
              </a:p>
              <a:p>
                <a:pPr lvl="1"/>
                <a:endParaRPr lang="en-DE" b="1" dirty="0"/>
              </a:p>
              <a:p>
                <a:pPr lvl="1"/>
                <a:endParaRPr lang="en-DE" b="1" dirty="0"/>
              </a:p>
              <a:p>
                <a:pPr lvl="1"/>
                <a:endParaRPr lang="en-DE" b="1" dirty="0"/>
              </a:p>
              <a:p>
                <a:pPr lvl="1"/>
                <a:r>
                  <a:rPr lang="en-DE" b="1" dirty="0"/>
                  <a:t>Proof idea: </a:t>
                </a:r>
                <a:r>
                  <a:rPr lang="en-DE" dirty="0"/>
                  <a:t>convert DTM into NTM</a:t>
                </a:r>
                <a:endParaRPr lang="en-DE" b="1" dirty="0"/>
              </a:p>
            </p:txBody>
          </p:sp>
        </mc:Choice>
        <mc:Fallback xmlns="">
          <p:sp>
            <p:nvSpPr>
              <p:cNvPr id="6" name="Rectangle 5">
                <a:extLst>
                  <a:ext uri="{FF2B5EF4-FFF2-40B4-BE49-F238E27FC236}">
                    <a16:creationId xmlns:a16="http://schemas.microsoft.com/office/drawing/2014/main" id="{C3C8A0DE-5D5B-4965-A29C-5E01D963BB37}"/>
                  </a:ext>
                </a:extLst>
              </p:cNvPr>
              <p:cNvSpPr>
                <a:spLocks noRot="1" noChangeAspect="1" noMove="1" noResize="1" noEditPoints="1" noAdjustHandles="1" noChangeArrowheads="1" noChangeShapeType="1" noTextEdit="1"/>
              </p:cNvSpPr>
              <p:nvPr/>
            </p:nvSpPr>
            <p:spPr>
              <a:xfrm>
                <a:off x="234951" y="4537862"/>
                <a:ext cx="9141312" cy="2101440"/>
              </a:xfrm>
              <a:prstGeom prst="rect">
                <a:avLst/>
              </a:prstGeom>
              <a:blipFill>
                <a:blip r:embed="rId3"/>
                <a:stretch>
                  <a:fillRect b="-2305"/>
                </a:stretch>
              </a:blipFill>
            </p:spPr>
            <p:txBody>
              <a:bodyPr/>
              <a:lstStyle/>
              <a:p>
                <a:r>
                  <a:rPr lang="en-DE">
                    <a:noFill/>
                  </a:rPr>
                  <a:t> </a:t>
                </a:r>
              </a:p>
            </p:txBody>
          </p:sp>
        </mc:Fallback>
      </mc:AlternateContent>
      <p:grpSp>
        <p:nvGrpSpPr>
          <p:cNvPr id="10" name="Group 9">
            <a:extLst>
              <a:ext uri="{FF2B5EF4-FFF2-40B4-BE49-F238E27FC236}">
                <a16:creationId xmlns:a16="http://schemas.microsoft.com/office/drawing/2014/main" id="{9B0147A6-F095-414F-8798-5A02AA85100C}"/>
              </a:ext>
            </a:extLst>
          </p:cNvPr>
          <p:cNvGrpSpPr/>
          <p:nvPr/>
        </p:nvGrpSpPr>
        <p:grpSpPr>
          <a:xfrm>
            <a:off x="234116" y="1200469"/>
            <a:ext cx="9142146" cy="494148"/>
            <a:chOff x="228600" y="1125237"/>
            <a:chExt cx="11728450" cy="633942"/>
          </a:xfrm>
        </p:grpSpPr>
        <p:sp>
          <p:nvSpPr>
            <p:cNvPr id="7" name="Rechteck 9">
              <a:extLst>
                <a:ext uri="{FF2B5EF4-FFF2-40B4-BE49-F238E27FC236}">
                  <a16:creationId xmlns:a16="http://schemas.microsoft.com/office/drawing/2014/main" id="{3196E5B8-F167-4394-9C13-F6677DD96AC9}"/>
                </a:ext>
              </a:extLst>
            </p:cNvPr>
            <p:cNvSpPr/>
            <p:nvPr/>
          </p:nvSpPr>
          <p:spPr>
            <a:xfrm>
              <a:off x="10064750" y="1125237"/>
              <a:ext cx="1892300" cy="633942"/>
            </a:xfrm>
            <a:prstGeom prst="rect">
              <a:avLst/>
            </a:prstGeom>
            <a:solidFill>
              <a:srgbClr val="00205B"/>
            </a:solidFill>
          </p:spPr>
          <p:txBody>
            <a:bodyPr anchor="ctr"/>
            <a:lstStyle/>
            <a:p>
              <a:pPr lvl="0">
                <a:lnSpc>
                  <a:spcPct val="90000"/>
                </a:lnSpc>
                <a:spcBef>
                  <a:spcPct val="0"/>
                </a:spcBef>
                <a:buNone/>
              </a:pPr>
              <a:endParaRPr lang="de-DE" sz="3200" noProof="0" dirty="0">
                <a:solidFill>
                  <a:schemeClr val="bg1"/>
                </a:solidFill>
                <a:ea typeface="Arial" charset="0"/>
                <a:cs typeface="Arial" charset="0"/>
              </a:endParaRPr>
            </a:p>
          </p:txBody>
        </p:sp>
        <p:sp>
          <p:nvSpPr>
            <p:cNvPr id="8" name="Titelplatzhalter 1">
              <a:extLst>
                <a:ext uri="{FF2B5EF4-FFF2-40B4-BE49-F238E27FC236}">
                  <a16:creationId xmlns:a16="http://schemas.microsoft.com/office/drawing/2014/main" id="{2D0C32FF-BE82-4B7B-995A-537D358BB24D}"/>
                </a:ext>
              </a:extLst>
            </p:cNvPr>
            <p:cNvSpPr txBox="1">
              <a:spLocks/>
            </p:cNvSpPr>
            <p:nvPr/>
          </p:nvSpPr>
          <p:spPr>
            <a:xfrm>
              <a:off x="228600" y="1125237"/>
              <a:ext cx="9850438" cy="633942"/>
            </a:xfrm>
            <a:prstGeom prst="rect">
              <a:avLst/>
            </a:prstGeom>
            <a:solidFill>
              <a:srgbClr val="00205B"/>
            </a:solidFill>
          </p:spPr>
          <p:txBody>
            <a:bodyPr anchor="ctr"/>
            <a:lstStyle>
              <a:lvl1pPr algn="l" defTabSz="914400" rtl="0" eaLnBrk="1" latinLnBrk="0" hangingPunct="1">
                <a:lnSpc>
                  <a:spcPct val="90000"/>
                </a:lnSpc>
                <a:spcBef>
                  <a:spcPct val="0"/>
                </a:spcBef>
                <a:buNone/>
                <a:defRPr lang="en-US" sz="3200" kern="1200" noProof="0" dirty="0">
                  <a:solidFill>
                    <a:schemeClr val="bg1"/>
                  </a:solidFill>
                  <a:latin typeface="+mn-lt"/>
                  <a:ea typeface="Arial" charset="0"/>
                  <a:cs typeface="Arial" charset="0"/>
                </a:defRPr>
              </a:lvl1pPr>
            </a:lstStyle>
            <a:p>
              <a:r>
                <a:rPr lang="en-DE" dirty="0"/>
                <a:t>P and NP</a:t>
              </a:r>
            </a:p>
          </p:txBody>
        </p:sp>
        <p:pic>
          <p:nvPicPr>
            <p:cNvPr id="9" name="Bild 6">
              <a:extLst>
                <a:ext uri="{FF2B5EF4-FFF2-40B4-BE49-F238E27FC236}">
                  <a16:creationId xmlns:a16="http://schemas.microsoft.com/office/drawing/2014/main" id="{D61F89DF-F129-4799-BFC3-0E84FEFB72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53674" y="1146940"/>
              <a:ext cx="1641356" cy="576000"/>
            </a:xfrm>
            <a:prstGeom prst="rect">
              <a:avLst/>
            </a:prstGeom>
          </p:spPr>
        </p:pic>
      </p:grpSp>
      <p:grpSp>
        <p:nvGrpSpPr>
          <p:cNvPr id="11" name="Group 10">
            <a:extLst>
              <a:ext uri="{FF2B5EF4-FFF2-40B4-BE49-F238E27FC236}">
                <a16:creationId xmlns:a16="http://schemas.microsoft.com/office/drawing/2014/main" id="{D27AF217-C514-4F06-8F6D-53AF46BAEF8A}"/>
              </a:ext>
            </a:extLst>
          </p:cNvPr>
          <p:cNvGrpSpPr/>
          <p:nvPr/>
        </p:nvGrpSpPr>
        <p:grpSpPr>
          <a:xfrm>
            <a:off x="233283" y="4043714"/>
            <a:ext cx="9142146" cy="494148"/>
            <a:chOff x="228600" y="1125237"/>
            <a:chExt cx="11728450" cy="633942"/>
          </a:xfrm>
        </p:grpSpPr>
        <p:sp>
          <p:nvSpPr>
            <p:cNvPr id="12" name="Rechteck 9">
              <a:extLst>
                <a:ext uri="{FF2B5EF4-FFF2-40B4-BE49-F238E27FC236}">
                  <a16:creationId xmlns:a16="http://schemas.microsoft.com/office/drawing/2014/main" id="{795A5205-CCAF-4B9C-BDEE-5B4A2781A859}"/>
                </a:ext>
              </a:extLst>
            </p:cNvPr>
            <p:cNvSpPr/>
            <p:nvPr/>
          </p:nvSpPr>
          <p:spPr>
            <a:xfrm>
              <a:off x="10064750" y="1125237"/>
              <a:ext cx="1892300" cy="633942"/>
            </a:xfrm>
            <a:prstGeom prst="rect">
              <a:avLst/>
            </a:prstGeom>
            <a:solidFill>
              <a:srgbClr val="00205B"/>
            </a:solidFill>
          </p:spPr>
          <p:txBody>
            <a:bodyPr anchor="ctr"/>
            <a:lstStyle/>
            <a:p>
              <a:pPr lvl="0">
                <a:lnSpc>
                  <a:spcPct val="90000"/>
                </a:lnSpc>
                <a:spcBef>
                  <a:spcPct val="0"/>
                </a:spcBef>
                <a:buNone/>
              </a:pPr>
              <a:endParaRPr lang="de-DE" sz="3200" noProof="0" dirty="0">
                <a:solidFill>
                  <a:schemeClr val="bg1"/>
                </a:solidFill>
                <a:ea typeface="Arial" charset="0"/>
                <a:cs typeface="Arial" charset="0"/>
              </a:endParaRPr>
            </a:p>
          </p:txBody>
        </p:sp>
        <p:sp>
          <p:nvSpPr>
            <p:cNvPr id="13" name="Titelplatzhalter 1">
              <a:extLst>
                <a:ext uri="{FF2B5EF4-FFF2-40B4-BE49-F238E27FC236}">
                  <a16:creationId xmlns:a16="http://schemas.microsoft.com/office/drawing/2014/main" id="{B1E2DD8E-2EDC-463E-A2DD-5194C0820067}"/>
                </a:ext>
              </a:extLst>
            </p:cNvPr>
            <p:cNvSpPr txBox="1">
              <a:spLocks/>
            </p:cNvSpPr>
            <p:nvPr/>
          </p:nvSpPr>
          <p:spPr>
            <a:xfrm>
              <a:off x="228600" y="1125237"/>
              <a:ext cx="9850438" cy="633942"/>
            </a:xfrm>
            <a:prstGeom prst="rect">
              <a:avLst/>
            </a:prstGeom>
            <a:solidFill>
              <a:srgbClr val="00205B"/>
            </a:solidFill>
          </p:spPr>
          <p:txBody>
            <a:bodyPr anchor="ctr"/>
            <a:lstStyle>
              <a:lvl1pPr algn="l" defTabSz="914400" rtl="0" eaLnBrk="1" latinLnBrk="0" hangingPunct="1">
                <a:lnSpc>
                  <a:spcPct val="90000"/>
                </a:lnSpc>
                <a:spcBef>
                  <a:spcPct val="0"/>
                </a:spcBef>
                <a:buNone/>
                <a:defRPr lang="en-US" sz="3200" kern="1200" noProof="0" dirty="0">
                  <a:solidFill>
                    <a:schemeClr val="bg1"/>
                  </a:solidFill>
                  <a:latin typeface="+mn-lt"/>
                  <a:ea typeface="Arial" charset="0"/>
                  <a:cs typeface="Arial" charset="0"/>
                </a:defRPr>
              </a:lvl1pPr>
            </a:lstStyle>
            <a:p>
              <a:r>
                <a:rPr lang="en-DE" dirty="0"/>
                <a:t>P and NP</a:t>
              </a:r>
            </a:p>
          </p:txBody>
        </p:sp>
        <p:pic>
          <p:nvPicPr>
            <p:cNvPr id="14" name="Bild 6">
              <a:extLst>
                <a:ext uri="{FF2B5EF4-FFF2-40B4-BE49-F238E27FC236}">
                  <a16:creationId xmlns:a16="http://schemas.microsoft.com/office/drawing/2014/main" id="{F6A87607-3900-4783-BC10-4E705F2986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53674" y="1146940"/>
              <a:ext cx="1641356" cy="576000"/>
            </a:xfrm>
            <a:prstGeom prst="rect">
              <a:avLst/>
            </a:prstGeom>
          </p:spPr>
        </p:pic>
      </p:grpSp>
      <p:grpSp>
        <p:nvGrpSpPr>
          <p:cNvPr id="15" name="Gruppieren 7">
            <a:extLst>
              <a:ext uri="{FF2B5EF4-FFF2-40B4-BE49-F238E27FC236}">
                <a16:creationId xmlns:a16="http://schemas.microsoft.com/office/drawing/2014/main" id="{13D77205-9A36-434F-907F-FCA08ECEA9CF}"/>
              </a:ext>
            </a:extLst>
          </p:cNvPr>
          <p:cNvGrpSpPr/>
          <p:nvPr/>
        </p:nvGrpSpPr>
        <p:grpSpPr>
          <a:xfrm>
            <a:off x="730462" y="5254687"/>
            <a:ext cx="5239218" cy="886487"/>
            <a:chOff x="273844" y="1003614"/>
            <a:chExt cx="11644312" cy="3747582"/>
          </a:xfrm>
        </p:grpSpPr>
        <mc:AlternateContent xmlns:mc="http://schemas.openxmlformats.org/markup-compatibility/2006" xmlns:a14="http://schemas.microsoft.com/office/drawing/2010/main">
          <mc:Choice Requires="a14">
            <p:sp>
              <p:nvSpPr>
                <p:cNvPr id="16" name="Gefaltete Ecke 4">
                  <a:extLst>
                    <a:ext uri="{FF2B5EF4-FFF2-40B4-BE49-F238E27FC236}">
                      <a16:creationId xmlns:a16="http://schemas.microsoft.com/office/drawing/2014/main" id="{2643AFD1-8641-4299-B61E-788AC099B741}"/>
                    </a:ext>
                  </a:extLst>
                </p:cNvPr>
                <p:cNvSpPr/>
                <p:nvPr/>
              </p:nvSpPr>
              <p:spPr>
                <a:xfrm>
                  <a:off x="273844" y="2127347"/>
                  <a:ext cx="11644312" cy="2623849"/>
                </a:xfrm>
                <a:prstGeom prst="foldedCorner">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t"/>
                <a:lstStyle/>
                <a:p>
                  <a:pPr/>
                  <a14:m>
                    <m:oMathPara xmlns:m="http://schemas.openxmlformats.org/officeDocument/2006/math">
                      <m:oMathParaPr>
                        <m:jc m:val="centerGroup"/>
                      </m:oMathParaPr>
                      <m:oMath xmlns:m="http://schemas.openxmlformats.org/officeDocument/2006/math">
                        <m:r>
                          <a:rPr lang="en-DE" sz="2400" b="1" i="0" smtClean="0">
                            <a:latin typeface="Cambria Math" panose="02040503050406030204" pitchFamily="18" charset="0"/>
                          </a:rPr>
                          <m:t>𝐏</m:t>
                        </m:r>
                        <m:r>
                          <a:rPr lang="en-DE" sz="2400" b="0" i="1" smtClean="0">
                            <a:latin typeface="Cambria Math" panose="02040503050406030204" pitchFamily="18" charset="0"/>
                          </a:rPr>
                          <m:t>⊆</m:t>
                        </m:r>
                        <m:r>
                          <a:rPr lang="en-DE" sz="2400" b="1" i="0" smtClean="0">
                            <a:latin typeface="Cambria Math" panose="02040503050406030204" pitchFamily="18" charset="0"/>
                          </a:rPr>
                          <m:t>𝐍𝐏</m:t>
                        </m:r>
                      </m:oMath>
                    </m:oMathPara>
                  </a14:m>
                  <a:endParaRPr lang="en-US" sz="2400" b="1" dirty="0"/>
                </a:p>
              </p:txBody>
            </p:sp>
          </mc:Choice>
          <mc:Fallback xmlns="">
            <p:sp>
              <p:nvSpPr>
                <p:cNvPr id="16" name="Gefaltete Ecke 4">
                  <a:extLst>
                    <a:ext uri="{FF2B5EF4-FFF2-40B4-BE49-F238E27FC236}">
                      <a16:creationId xmlns:a16="http://schemas.microsoft.com/office/drawing/2014/main" id="{2643AFD1-8641-4299-B61E-788AC099B741}"/>
                    </a:ext>
                  </a:extLst>
                </p:cNvPr>
                <p:cNvSpPr>
                  <a:spLocks noRot="1" noChangeAspect="1" noMove="1" noResize="1" noEditPoints="1" noAdjustHandles="1" noChangeArrowheads="1" noChangeShapeType="1" noTextEdit="1"/>
                </p:cNvSpPr>
                <p:nvPr/>
              </p:nvSpPr>
              <p:spPr>
                <a:xfrm>
                  <a:off x="273844" y="2127347"/>
                  <a:ext cx="11644312" cy="2623849"/>
                </a:xfrm>
                <a:prstGeom prst="foldedCorner">
                  <a:avLst/>
                </a:prstGeom>
                <a:blipFill>
                  <a:blip r:embed="rId5"/>
                  <a:stretch>
                    <a:fillRect/>
                  </a:stretch>
                </a:blipFill>
              </p:spPr>
              <p:txBody>
                <a:bodyPr/>
                <a:lstStyle/>
                <a:p>
                  <a:r>
                    <a:rPr lang="en-DE">
                      <a:noFill/>
                    </a:rPr>
                    <a:t> </a:t>
                  </a:r>
                </a:p>
              </p:txBody>
            </p:sp>
          </mc:Fallback>
        </mc:AlternateContent>
        <p:sp>
          <p:nvSpPr>
            <p:cNvPr id="17" name="Titel 1">
              <a:extLst>
                <a:ext uri="{FF2B5EF4-FFF2-40B4-BE49-F238E27FC236}">
                  <a16:creationId xmlns:a16="http://schemas.microsoft.com/office/drawing/2014/main" id="{5A98D03F-3196-4EC6-8090-CE08FCFB71C5}"/>
                </a:ext>
              </a:extLst>
            </p:cNvPr>
            <p:cNvSpPr txBox="1">
              <a:spLocks/>
            </p:cNvSpPr>
            <p:nvPr/>
          </p:nvSpPr>
          <p:spPr>
            <a:xfrm>
              <a:off x="273844" y="1003614"/>
              <a:ext cx="11644312" cy="1067617"/>
            </a:xfrm>
            <a:prstGeom prst="rect">
              <a:avLst/>
            </a:prstGeom>
            <a:solidFill>
              <a:srgbClr val="00205B"/>
            </a:solidFill>
            <a:ln>
              <a:solidFill>
                <a:srgbClr val="00205B"/>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bg1"/>
                  </a:solidFill>
                  <a:latin typeface="+mn-lt"/>
                  <a:ea typeface="Arial" charset="0"/>
                  <a:cs typeface="Arial" charset="0"/>
                </a:defRPr>
              </a:lvl1pPr>
            </a:lstStyle>
            <a:p>
              <a:r>
                <a:rPr lang="de-DE" sz="2400" dirty="0"/>
                <a:t>Theorem</a:t>
              </a:r>
              <a:endParaRPr lang="en-US" sz="2400" dirty="0"/>
            </a:p>
          </p:txBody>
        </p:sp>
      </p:grpSp>
      <p:sp>
        <p:nvSpPr>
          <p:cNvPr id="18" name="Speech Bubble: Rectangle 17">
            <a:extLst>
              <a:ext uri="{FF2B5EF4-FFF2-40B4-BE49-F238E27FC236}">
                <a16:creationId xmlns:a16="http://schemas.microsoft.com/office/drawing/2014/main" id="{E7415B17-A783-4C7A-B4D5-6837F73EA1F2}"/>
              </a:ext>
            </a:extLst>
          </p:cNvPr>
          <p:cNvSpPr/>
          <p:nvPr/>
        </p:nvSpPr>
        <p:spPr>
          <a:xfrm>
            <a:off x="9853948" y="4331906"/>
            <a:ext cx="2103101" cy="546093"/>
          </a:xfrm>
          <a:prstGeom prst="wedgeRectCallout">
            <a:avLst>
              <a:gd name="adj1" fmla="val -274904"/>
              <a:gd name="adj2" fmla="val 6062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Bullet points instead of wall of text</a:t>
            </a:r>
          </a:p>
        </p:txBody>
      </p:sp>
      <p:sp>
        <p:nvSpPr>
          <p:cNvPr id="19" name="Speech Bubble: Rectangle 18">
            <a:extLst>
              <a:ext uri="{FF2B5EF4-FFF2-40B4-BE49-F238E27FC236}">
                <a16:creationId xmlns:a16="http://schemas.microsoft.com/office/drawing/2014/main" id="{7C01F9F8-DD10-4C31-8853-A10151B76CCC}"/>
              </a:ext>
            </a:extLst>
          </p:cNvPr>
          <p:cNvSpPr/>
          <p:nvPr/>
        </p:nvSpPr>
        <p:spPr>
          <a:xfrm>
            <a:off x="9841007" y="5107912"/>
            <a:ext cx="2103101" cy="546093"/>
          </a:xfrm>
          <a:prstGeom prst="wedgeRectCallout">
            <a:avLst>
              <a:gd name="adj1" fmla="val -228510"/>
              <a:gd name="adj2" fmla="val 6624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Clean presentation, clear focus</a:t>
            </a:r>
          </a:p>
        </p:txBody>
      </p:sp>
      <p:sp>
        <p:nvSpPr>
          <p:cNvPr id="21" name="Speech Bubble: Rectangle 20">
            <a:extLst>
              <a:ext uri="{FF2B5EF4-FFF2-40B4-BE49-F238E27FC236}">
                <a16:creationId xmlns:a16="http://schemas.microsoft.com/office/drawing/2014/main" id="{1FEA1E05-C462-4B56-B7CB-9FF6BC16DC28}"/>
              </a:ext>
            </a:extLst>
          </p:cNvPr>
          <p:cNvSpPr/>
          <p:nvPr/>
        </p:nvSpPr>
        <p:spPr>
          <a:xfrm>
            <a:off x="9853947" y="5107912"/>
            <a:ext cx="2103101" cy="546093"/>
          </a:xfrm>
          <a:prstGeom prst="wedgeRectCallout">
            <a:avLst>
              <a:gd name="adj1" fmla="val -228510"/>
              <a:gd name="adj2" fmla="val 6624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Clean slide, listeners can easily follow</a:t>
            </a:r>
          </a:p>
        </p:txBody>
      </p:sp>
      <p:sp>
        <p:nvSpPr>
          <p:cNvPr id="22" name="Speech Bubble: Rectangle 21">
            <a:extLst>
              <a:ext uri="{FF2B5EF4-FFF2-40B4-BE49-F238E27FC236}">
                <a16:creationId xmlns:a16="http://schemas.microsoft.com/office/drawing/2014/main" id="{163792E1-BE4A-4DBB-890B-486810C4C549}"/>
              </a:ext>
            </a:extLst>
          </p:cNvPr>
          <p:cNvSpPr/>
          <p:nvPr/>
        </p:nvSpPr>
        <p:spPr>
          <a:xfrm>
            <a:off x="9482705" y="2526094"/>
            <a:ext cx="2642919" cy="789508"/>
          </a:xfrm>
          <a:prstGeom prst="wedgeRectCallout">
            <a:avLst>
              <a:gd name="adj1" fmla="val -52979"/>
              <a:gd name="adj2" fmla="val 8333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dirty="0"/>
              <a:t>Don’t put your </a:t>
            </a:r>
            <a:r>
              <a:rPr lang="en-DE" i="1" dirty="0"/>
              <a:t>full</a:t>
            </a:r>
            <a:r>
              <a:rPr lang="en-DE" dirty="0"/>
              <a:t> oral explanation on the slides</a:t>
            </a:r>
          </a:p>
        </p:txBody>
      </p:sp>
    </p:spTree>
    <p:extLst>
      <p:ext uri="{BB962C8B-B14F-4D97-AF65-F5344CB8AC3E}">
        <p14:creationId xmlns:p14="http://schemas.microsoft.com/office/powerpoint/2010/main" val="547564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433F9-0C3A-46B4-B178-189465418C99}"/>
              </a:ext>
            </a:extLst>
          </p:cNvPr>
          <p:cNvSpPr>
            <a:spLocks noGrp="1"/>
          </p:cNvSpPr>
          <p:nvPr>
            <p:ph type="title"/>
          </p:nvPr>
        </p:nvSpPr>
        <p:spPr/>
        <p:txBody>
          <a:bodyPr/>
          <a:lstStyle/>
          <a:p>
            <a:r>
              <a:rPr lang="en-DE" dirty="0"/>
              <a:t>Guidelines from experience</a:t>
            </a:r>
          </a:p>
        </p:txBody>
      </p:sp>
      <p:sp>
        <p:nvSpPr>
          <p:cNvPr id="3" name="Slide Number Placeholder 2">
            <a:extLst>
              <a:ext uri="{FF2B5EF4-FFF2-40B4-BE49-F238E27FC236}">
                <a16:creationId xmlns:a16="http://schemas.microsoft.com/office/drawing/2014/main" id="{1291672C-C60A-4715-9980-E0C364482667}"/>
              </a:ext>
            </a:extLst>
          </p:cNvPr>
          <p:cNvSpPr>
            <a:spLocks noGrp="1"/>
          </p:cNvSpPr>
          <p:nvPr>
            <p:ph type="sldNum" sz="quarter" idx="10"/>
          </p:nvPr>
        </p:nvSpPr>
        <p:spPr/>
        <p:txBody>
          <a:bodyPr/>
          <a:lstStyle/>
          <a:p>
            <a:fld id="{9880AE11-5B6B-4C22-A1E3-868D5CD5462F}" type="slidenum">
              <a:rPr lang="en-US" smtClean="0"/>
              <a:pPr/>
              <a:t>19</a:t>
            </a:fld>
            <a:endParaRPr lang="en-US"/>
          </a:p>
        </p:txBody>
      </p:sp>
      <p:sp>
        <p:nvSpPr>
          <p:cNvPr id="4" name="Content Placeholder 3">
            <a:extLst>
              <a:ext uri="{FF2B5EF4-FFF2-40B4-BE49-F238E27FC236}">
                <a16:creationId xmlns:a16="http://schemas.microsoft.com/office/drawing/2014/main" id="{C87BE569-54FA-4892-BB36-D75A0DB896BD}"/>
              </a:ext>
            </a:extLst>
          </p:cNvPr>
          <p:cNvSpPr>
            <a:spLocks noGrp="1"/>
          </p:cNvSpPr>
          <p:nvPr>
            <p:ph sz="quarter" idx="11"/>
          </p:nvPr>
        </p:nvSpPr>
        <p:spPr>
          <a:xfrm>
            <a:off x="234950" y="1041400"/>
            <a:ext cx="11785068" cy="5232400"/>
          </a:xfrm>
        </p:spPr>
        <p:txBody>
          <a:bodyPr>
            <a:normAutofit/>
          </a:bodyPr>
          <a:lstStyle/>
          <a:p>
            <a:r>
              <a:rPr lang="en-DE" dirty="0"/>
              <a:t>Rule of thumb: </a:t>
            </a:r>
            <a:r>
              <a:rPr lang="en-DE" b="1" dirty="0"/>
              <a:t>2 minutes per slide</a:t>
            </a:r>
          </a:p>
          <a:p>
            <a:pPr lvl="1"/>
            <a:r>
              <a:rPr lang="en-DE" dirty="0"/>
              <a:t>Corollary: at most 25-30 slides in your talk.</a:t>
            </a:r>
          </a:p>
          <a:p>
            <a:pPr lvl="1"/>
            <a:r>
              <a:rPr lang="en-DE" dirty="0"/>
              <a:t>Don’t overload slides.</a:t>
            </a:r>
          </a:p>
          <a:p>
            <a:endParaRPr lang="en-DE" dirty="0"/>
          </a:p>
          <a:p>
            <a:r>
              <a:rPr lang="en-DE" dirty="0"/>
              <a:t>You talk about x for &gt;10sec? Mention x on slide.</a:t>
            </a:r>
          </a:p>
          <a:p>
            <a:endParaRPr lang="en-DE" dirty="0"/>
          </a:p>
          <a:p>
            <a:r>
              <a:rPr lang="en-DE" dirty="0"/>
              <a:t>More material than presentation time?</a:t>
            </a:r>
            <a:br>
              <a:rPr lang="en-DE" b="1" dirty="0"/>
            </a:br>
            <a:r>
              <a:rPr lang="en-DE" b="1" dirty="0"/>
              <a:t>Good</a:t>
            </a:r>
            <a:r>
              <a:rPr lang="en-DE" dirty="0"/>
              <a:t>: talk only about parts or simplifications, but explain these well.</a:t>
            </a:r>
            <a:br>
              <a:rPr lang="en-DE" dirty="0"/>
            </a:br>
            <a:r>
              <a:rPr lang="en-DE" b="1" dirty="0"/>
              <a:t>Bad</a:t>
            </a:r>
            <a:r>
              <a:rPr lang="en-DE"/>
              <a:t>: Rush </a:t>
            </a:r>
            <a:r>
              <a:rPr lang="en-DE" dirty="0"/>
              <a:t>through </a:t>
            </a:r>
            <a:r>
              <a:rPr lang="en-DE" i="1" dirty="0"/>
              <a:t>everything</a:t>
            </a:r>
            <a:r>
              <a:rPr lang="en-DE" dirty="0"/>
              <a:t> and all special cases while nobody understands.</a:t>
            </a:r>
          </a:p>
        </p:txBody>
      </p:sp>
    </p:spTree>
    <p:extLst>
      <p:ext uri="{BB962C8B-B14F-4D97-AF65-F5344CB8AC3E}">
        <p14:creationId xmlns:p14="http://schemas.microsoft.com/office/powerpoint/2010/main" val="362689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DE" dirty="0"/>
              <a:t>A short formal reminder</a:t>
            </a:r>
            <a:endParaRPr lang="de-DE" dirty="0"/>
          </a:p>
        </p:txBody>
      </p:sp>
      <p:sp>
        <p:nvSpPr>
          <p:cNvPr id="4" name="Inhaltsplatzhalter 3"/>
          <p:cNvSpPr>
            <a:spLocks noGrp="1"/>
          </p:cNvSpPr>
          <p:nvPr>
            <p:ph sz="quarter" idx="11"/>
          </p:nvPr>
        </p:nvSpPr>
        <p:spPr/>
        <p:txBody>
          <a:bodyPr/>
          <a:lstStyle/>
          <a:p>
            <a:pPr marL="0" indent="0">
              <a:buNone/>
            </a:pPr>
            <a:endParaRPr lang="en-DE" dirty="0"/>
          </a:p>
          <a:p>
            <a:pPr marL="0" indent="0">
              <a:buNone/>
            </a:pPr>
            <a:endParaRPr lang="en-DE" dirty="0"/>
          </a:p>
          <a:p>
            <a:pPr marL="0" indent="0">
              <a:buNone/>
            </a:pPr>
            <a:endParaRPr lang="en-DE" dirty="0"/>
          </a:p>
          <a:p>
            <a:pPr marL="0" indent="0">
              <a:buNone/>
            </a:pPr>
            <a:endParaRPr lang="en-DE" dirty="0"/>
          </a:p>
          <a:p>
            <a:pPr marL="0" indent="0">
              <a:buNone/>
            </a:pPr>
            <a:r>
              <a:rPr lang="de-DE" dirty="0" err="1"/>
              <a:t>You</a:t>
            </a:r>
            <a:r>
              <a:rPr lang="de-DE" dirty="0"/>
              <a:t> </a:t>
            </a:r>
            <a:r>
              <a:rPr lang="de-DE" dirty="0" err="1"/>
              <a:t>need</a:t>
            </a:r>
            <a:r>
              <a:rPr lang="de-DE" dirty="0"/>
              <a:t> </a:t>
            </a:r>
            <a:r>
              <a:rPr lang="de-DE" dirty="0" err="1"/>
              <a:t>to</a:t>
            </a:r>
            <a:r>
              <a:rPr lang="de-DE" dirty="0"/>
              <a:t> </a:t>
            </a:r>
            <a:r>
              <a:rPr lang="de-DE" dirty="0" err="1"/>
              <a:t>register</a:t>
            </a:r>
            <a:r>
              <a:rPr lang="de-DE" dirty="0"/>
              <a:t> </a:t>
            </a:r>
            <a:r>
              <a:rPr lang="de-DE" dirty="0" err="1"/>
              <a:t>for</a:t>
            </a:r>
            <a:r>
              <a:rPr lang="de-DE" dirty="0"/>
              <a:t> </a:t>
            </a:r>
            <a:r>
              <a:rPr lang="de-DE" dirty="0" err="1"/>
              <a:t>the</a:t>
            </a:r>
            <a:r>
              <a:rPr lang="de-DE" dirty="0"/>
              <a:t> </a:t>
            </a:r>
            <a:r>
              <a:rPr lang="en-DE" dirty="0"/>
              <a:t>seminar’s </a:t>
            </a:r>
            <a:r>
              <a:rPr lang="de-DE" dirty="0"/>
              <a:t>„</a:t>
            </a:r>
            <a:r>
              <a:rPr lang="de-DE" dirty="0" err="1"/>
              <a:t>exam</a:t>
            </a:r>
            <a:r>
              <a:rPr lang="de-DE" dirty="0"/>
              <a:t>“ in PAUL </a:t>
            </a:r>
            <a:r>
              <a:rPr lang="de-DE" dirty="0" err="1"/>
              <a:t>until</a:t>
            </a:r>
            <a:r>
              <a:rPr lang="de-DE" dirty="0"/>
              <a:t> </a:t>
            </a:r>
            <a:r>
              <a:rPr lang="de-DE" b="1" dirty="0"/>
              <a:t>November 21, 2019</a:t>
            </a:r>
            <a:r>
              <a:rPr lang="de-DE" dirty="0"/>
              <a:t>.</a:t>
            </a:r>
            <a:endParaRPr lang="en-DE" dirty="0"/>
          </a:p>
          <a:p>
            <a:pPr lvl="1"/>
            <a:r>
              <a:rPr lang="en-DE" dirty="0"/>
              <a:t>This is in addition to registering for the seminar itself (which has already happened).</a:t>
            </a:r>
            <a:endParaRPr lang="de-DE" dirty="0"/>
          </a:p>
        </p:txBody>
      </p:sp>
      <p:sp>
        <p:nvSpPr>
          <p:cNvPr id="2" name="Foliennummernplatzhalter 1"/>
          <p:cNvSpPr>
            <a:spLocks noGrp="1"/>
          </p:cNvSpPr>
          <p:nvPr>
            <p:ph type="sldNum" sz="quarter" idx="10"/>
          </p:nvPr>
        </p:nvSpPr>
        <p:spPr/>
        <p:txBody>
          <a:bodyPr/>
          <a:lstStyle/>
          <a:p>
            <a:fld id="{9880AE11-5B6B-4C22-A1E3-868D5CD5462F}" type="slidenum">
              <a:rPr lang="en-US" smtClean="0"/>
              <a:pPr/>
              <a:t>2</a:t>
            </a:fld>
            <a:endParaRPr lang="en-US"/>
          </a:p>
        </p:txBody>
      </p:sp>
    </p:spTree>
    <p:extLst>
      <p:ext uri="{BB962C8B-B14F-4D97-AF65-F5344CB8AC3E}">
        <p14:creationId xmlns:p14="http://schemas.microsoft.com/office/powerpoint/2010/main" val="747761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EE480-1A7E-46C6-B684-0DFA18B9E2D1}"/>
              </a:ext>
            </a:extLst>
          </p:cNvPr>
          <p:cNvSpPr>
            <a:spLocks noGrp="1"/>
          </p:cNvSpPr>
          <p:nvPr>
            <p:ph type="title"/>
          </p:nvPr>
        </p:nvSpPr>
        <p:spPr/>
        <p:txBody>
          <a:bodyPr/>
          <a:lstStyle/>
          <a:p>
            <a:r>
              <a:rPr lang="en-DE" dirty="0"/>
              <a:t>Talking</a:t>
            </a:r>
          </a:p>
        </p:txBody>
      </p:sp>
      <p:sp>
        <p:nvSpPr>
          <p:cNvPr id="3" name="Slide Number Placeholder 2">
            <a:extLst>
              <a:ext uri="{FF2B5EF4-FFF2-40B4-BE49-F238E27FC236}">
                <a16:creationId xmlns:a16="http://schemas.microsoft.com/office/drawing/2014/main" id="{092FAB76-119D-46C6-BFF4-D9FD4C9EEF37}"/>
              </a:ext>
            </a:extLst>
          </p:cNvPr>
          <p:cNvSpPr>
            <a:spLocks noGrp="1"/>
          </p:cNvSpPr>
          <p:nvPr>
            <p:ph type="sldNum" sz="quarter" idx="10"/>
          </p:nvPr>
        </p:nvSpPr>
        <p:spPr/>
        <p:txBody>
          <a:bodyPr/>
          <a:lstStyle/>
          <a:p>
            <a:fld id="{9880AE11-5B6B-4C22-A1E3-868D5CD5462F}" type="slidenum">
              <a:rPr lang="en-US" smtClean="0"/>
              <a:pPr/>
              <a:t>20</a:t>
            </a:fld>
            <a:endParaRPr lang="en-US"/>
          </a:p>
        </p:txBody>
      </p:sp>
      <p:sp>
        <p:nvSpPr>
          <p:cNvPr id="4" name="Content Placeholder 3">
            <a:extLst>
              <a:ext uri="{FF2B5EF4-FFF2-40B4-BE49-F238E27FC236}">
                <a16:creationId xmlns:a16="http://schemas.microsoft.com/office/drawing/2014/main" id="{CE00A42D-5E0C-4823-8CD6-31D66C19FF20}"/>
              </a:ext>
            </a:extLst>
          </p:cNvPr>
          <p:cNvSpPr>
            <a:spLocks noGrp="1"/>
          </p:cNvSpPr>
          <p:nvPr>
            <p:ph sz="quarter" idx="11"/>
          </p:nvPr>
        </p:nvSpPr>
        <p:spPr/>
        <p:txBody>
          <a:bodyPr/>
          <a:lstStyle/>
          <a:p>
            <a:r>
              <a:rPr lang="en-DE" dirty="0"/>
              <a:t>Practice! </a:t>
            </a:r>
          </a:p>
          <a:p>
            <a:pPr lvl="1"/>
            <a:r>
              <a:rPr lang="en-DE" dirty="0"/>
              <a:t>Know what you want to say on each slide. Practice out loud.</a:t>
            </a:r>
          </a:p>
          <a:p>
            <a:endParaRPr lang="en-DE" dirty="0"/>
          </a:p>
          <a:p>
            <a:r>
              <a:rPr lang="en-DE" dirty="0"/>
              <a:t>Have an obvious structure. </a:t>
            </a:r>
          </a:p>
          <a:p>
            <a:pPr marL="457200" lvl="1" indent="0">
              <a:buNone/>
            </a:pPr>
            <a:r>
              <a:rPr lang="en-DE" dirty="0"/>
              <a:t>Example. For each slide say:</a:t>
            </a:r>
          </a:p>
          <a:p>
            <a:pPr marL="914400" lvl="1" indent="-457200">
              <a:buFont typeface="+mj-lt"/>
              <a:buAutoNum type="arabicPeriod"/>
            </a:pPr>
            <a:r>
              <a:rPr lang="en-DE" dirty="0"/>
              <a:t>What are we talking about now? How does it relate to what happened before/will happen later?</a:t>
            </a:r>
          </a:p>
          <a:p>
            <a:pPr marL="914400" lvl="1" indent="-457200">
              <a:buFont typeface="+mj-lt"/>
              <a:buAutoNum type="arabicPeriod"/>
            </a:pPr>
            <a:r>
              <a:rPr lang="en-DE" dirty="0"/>
              <a:t>[Whatever you want to explain on this slide]</a:t>
            </a:r>
          </a:p>
          <a:p>
            <a:pPr marL="914400" lvl="1" indent="-457200">
              <a:buFont typeface="+mj-lt"/>
              <a:buAutoNum type="arabicPeriod"/>
            </a:pPr>
            <a:r>
              <a:rPr lang="en-DE" dirty="0"/>
              <a:t>What have we just talked about? What is the punchline/one-sentence summary?</a:t>
            </a:r>
          </a:p>
        </p:txBody>
      </p:sp>
    </p:spTree>
    <p:extLst>
      <p:ext uri="{BB962C8B-B14F-4D97-AF65-F5344CB8AC3E}">
        <p14:creationId xmlns:p14="http://schemas.microsoft.com/office/powerpoint/2010/main" val="159820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DE2B85-21CC-4AAA-9977-E4E3D29407F9}"/>
              </a:ext>
            </a:extLst>
          </p:cNvPr>
          <p:cNvSpPr>
            <a:spLocks noGrp="1"/>
          </p:cNvSpPr>
          <p:nvPr>
            <p:ph type="title"/>
          </p:nvPr>
        </p:nvSpPr>
        <p:spPr/>
        <p:txBody>
          <a:bodyPr/>
          <a:lstStyle/>
          <a:p>
            <a:r>
              <a:rPr lang="en-DE" dirty="0"/>
              <a:t>Any questions?</a:t>
            </a:r>
          </a:p>
        </p:txBody>
      </p:sp>
      <p:sp>
        <p:nvSpPr>
          <p:cNvPr id="3" name="Slide Number Placeholder 2">
            <a:extLst>
              <a:ext uri="{FF2B5EF4-FFF2-40B4-BE49-F238E27FC236}">
                <a16:creationId xmlns:a16="http://schemas.microsoft.com/office/drawing/2014/main" id="{9E105458-BF61-4FBE-9F66-14B2164601A9}"/>
              </a:ext>
            </a:extLst>
          </p:cNvPr>
          <p:cNvSpPr>
            <a:spLocks noGrp="1"/>
          </p:cNvSpPr>
          <p:nvPr>
            <p:ph type="sldNum" sz="quarter" idx="4294967295"/>
          </p:nvPr>
        </p:nvSpPr>
        <p:spPr>
          <a:xfrm>
            <a:off x="9448800" y="6356350"/>
            <a:ext cx="2743200" cy="365125"/>
          </a:xfrm>
        </p:spPr>
        <p:txBody>
          <a:bodyPr/>
          <a:lstStyle/>
          <a:p>
            <a:fld id="{9880AE11-5B6B-4C22-A1E3-868D5CD5462F}" type="slidenum">
              <a:rPr lang="en-US" smtClean="0"/>
              <a:pPr/>
              <a:t>21</a:t>
            </a:fld>
            <a:endParaRPr lang="en-US"/>
          </a:p>
        </p:txBody>
      </p:sp>
    </p:spTree>
    <p:extLst>
      <p:ext uri="{BB962C8B-B14F-4D97-AF65-F5344CB8AC3E}">
        <p14:creationId xmlns:p14="http://schemas.microsoft.com/office/powerpoint/2010/main" val="2395243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8ECB4-FC63-4E30-B3F8-A5DC83ECF169}"/>
              </a:ext>
            </a:extLst>
          </p:cNvPr>
          <p:cNvSpPr>
            <a:spLocks noGrp="1"/>
          </p:cNvSpPr>
          <p:nvPr>
            <p:ph type="title"/>
          </p:nvPr>
        </p:nvSpPr>
        <p:spPr/>
        <p:txBody>
          <a:bodyPr/>
          <a:lstStyle/>
          <a:p>
            <a:r>
              <a:rPr lang="en-DE" dirty="0"/>
              <a:t>Technical hints and resources</a:t>
            </a:r>
          </a:p>
        </p:txBody>
      </p:sp>
    </p:spTree>
    <p:extLst>
      <p:ext uri="{BB962C8B-B14F-4D97-AF65-F5344CB8AC3E}">
        <p14:creationId xmlns:p14="http://schemas.microsoft.com/office/powerpoint/2010/main" val="3600239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28DA7-A4DD-4798-9F23-62F9248526D9}"/>
              </a:ext>
            </a:extLst>
          </p:cNvPr>
          <p:cNvSpPr>
            <a:spLocks noGrp="1"/>
          </p:cNvSpPr>
          <p:nvPr>
            <p:ph type="title"/>
          </p:nvPr>
        </p:nvSpPr>
        <p:spPr/>
        <p:txBody>
          <a:bodyPr/>
          <a:lstStyle/>
          <a:p>
            <a:r>
              <a:rPr lang="en-DE" dirty="0"/>
              <a:t>Software</a:t>
            </a:r>
          </a:p>
        </p:txBody>
      </p:sp>
      <p:sp>
        <p:nvSpPr>
          <p:cNvPr id="3" name="Slide Number Placeholder 2">
            <a:extLst>
              <a:ext uri="{FF2B5EF4-FFF2-40B4-BE49-F238E27FC236}">
                <a16:creationId xmlns:a16="http://schemas.microsoft.com/office/drawing/2014/main" id="{BED0C97A-A642-4F79-9A6B-53890C812135}"/>
              </a:ext>
            </a:extLst>
          </p:cNvPr>
          <p:cNvSpPr>
            <a:spLocks noGrp="1"/>
          </p:cNvSpPr>
          <p:nvPr>
            <p:ph type="sldNum" sz="quarter" idx="10"/>
          </p:nvPr>
        </p:nvSpPr>
        <p:spPr/>
        <p:txBody>
          <a:bodyPr/>
          <a:lstStyle/>
          <a:p>
            <a:fld id="{9880AE11-5B6B-4C22-A1E3-868D5CD5462F}" type="slidenum">
              <a:rPr lang="en-US" smtClean="0"/>
              <a:pPr/>
              <a:t>4</a:t>
            </a:fld>
            <a:endParaRPr lang="en-US"/>
          </a:p>
        </p:txBody>
      </p:sp>
      <p:sp>
        <p:nvSpPr>
          <p:cNvPr id="4" name="Content Placeholder 3">
            <a:extLst>
              <a:ext uri="{FF2B5EF4-FFF2-40B4-BE49-F238E27FC236}">
                <a16:creationId xmlns:a16="http://schemas.microsoft.com/office/drawing/2014/main" id="{6E0653A5-D5F2-497C-845F-6958DE2A9046}"/>
              </a:ext>
            </a:extLst>
          </p:cNvPr>
          <p:cNvSpPr>
            <a:spLocks noGrp="1"/>
          </p:cNvSpPr>
          <p:nvPr>
            <p:ph sz="quarter" idx="11"/>
          </p:nvPr>
        </p:nvSpPr>
        <p:spPr/>
        <p:txBody>
          <a:bodyPr/>
          <a:lstStyle/>
          <a:p>
            <a:r>
              <a:rPr lang="en-DE" dirty="0"/>
              <a:t>Word processor</a:t>
            </a:r>
          </a:p>
          <a:p>
            <a:pPr lvl="1"/>
            <a:r>
              <a:rPr lang="en-DE" dirty="0"/>
              <a:t>We usually prefer LaTeX.</a:t>
            </a:r>
          </a:p>
          <a:p>
            <a:pPr lvl="2"/>
            <a:r>
              <a:rPr lang="en-DE" dirty="0"/>
              <a:t>It’s the de facto standard for theoretical computer science papers.</a:t>
            </a:r>
          </a:p>
          <a:p>
            <a:pPr lvl="1"/>
            <a:r>
              <a:rPr lang="en-DE" dirty="0"/>
              <a:t>For technical essays (many definitions, formulas) </a:t>
            </a:r>
            <a:r>
              <a:rPr lang="de-DE" dirty="0" err="1"/>
              <a:t>we</a:t>
            </a:r>
            <a:r>
              <a:rPr lang="de-DE" dirty="0"/>
              <a:t> </a:t>
            </a:r>
            <a:r>
              <a:rPr lang="en-DE" i="1" dirty="0"/>
              <a:t>definitely</a:t>
            </a:r>
            <a:r>
              <a:rPr lang="en-DE" dirty="0"/>
              <a:t> </a:t>
            </a:r>
            <a:r>
              <a:rPr lang="de-DE" dirty="0" err="1"/>
              <a:t>recommend</a:t>
            </a:r>
            <a:r>
              <a:rPr lang="de-DE" dirty="0"/>
              <a:t> </a:t>
            </a:r>
            <a:r>
              <a:rPr lang="en-DE" dirty="0"/>
              <a:t>LaTeX.</a:t>
            </a:r>
          </a:p>
          <a:p>
            <a:endParaRPr lang="en-DE" dirty="0"/>
          </a:p>
          <a:p>
            <a:r>
              <a:rPr lang="en-DE" dirty="0"/>
              <a:t>Presentation software</a:t>
            </a:r>
          </a:p>
          <a:p>
            <a:pPr lvl="1"/>
            <a:r>
              <a:rPr lang="en-DE" dirty="0"/>
              <a:t>LaTeX Beamer for technical talks (many formulas).</a:t>
            </a:r>
          </a:p>
          <a:p>
            <a:pPr lvl="1"/>
            <a:r>
              <a:rPr lang="en-DE" dirty="0" err="1"/>
              <a:t>Powerpoint</a:t>
            </a:r>
            <a:r>
              <a:rPr lang="en-DE" dirty="0"/>
              <a:t>/Keynote are also good options.</a:t>
            </a:r>
          </a:p>
          <a:p>
            <a:endParaRPr lang="en-DE" dirty="0"/>
          </a:p>
          <a:p>
            <a:r>
              <a:rPr lang="en-DE" dirty="0"/>
              <a:t>Templates on </a:t>
            </a:r>
            <a:r>
              <a:rPr lang="en-DE" dirty="0">
                <a:hlinkClick r:id="rId2"/>
              </a:rPr>
              <a:t>our website</a:t>
            </a:r>
            <a:r>
              <a:rPr lang="en-DE" dirty="0"/>
              <a:t>.</a:t>
            </a:r>
          </a:p>
          <a:p>
            <a:pPr lvl="1"/>
            <a:r>
              <a:rPr lang="en-DE" dirty="0"/>
              <a:t>LaTeX essays</a:t>
            </a:r>
          </a:p>
          <a:p>
            <a:pPr lvl="1"/>
            <a:r>
              <a:rPr lang="en-DE" dirty="0"/>
              <a:t>Beamer/</a:t>
            </a:r>
            <a:r>
              <a:rPr lang="en-DE" dirty="0" err="1"/>
              <a:t>Powerpoint</a:t>
            </a:r>
            <a:r>
              <a:rPr lang="en-DE" dirty="0"/>
              <a:t>/Keynote presentations</a:t>
            </a:r>
          </a:p>
        </p:txBody>
      </p:sp>
    </p:spTree>
    <p:extLst>
      <p:ext uri="{BB962C8B-B14F-4D97-AF65-F5344CB8AC3E}">
        <p14:creationId xmlns:p14="http://schemas.microsoft.com/office/powerpoint/2010/main" val="107950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C3311-2FE3-8C43-BB4A-1F38E7870F80}"/>
              </a:ext>
            </a:extLst>
          </p:cNvPr>
          <p:cNvSpPr>
            <a:spLocks noGrp="1"/>
          </p:cNvSpPr>
          <p:nvPr>
            <p:ph type="title"/>
          </p:nvPr>
        </p:nvSpPr>
        <p:spPr/>
        <p:txBody>
          <a:bodyPr/>
          <a:lstStyle/>
          <a:p>
            <a:r>
              <a:rPr lang="en-DE" dirty="0"/>
              <a:t>Where </a:t>
            </a:r>
            <a:r>
              <a:rPr lang="en-US" dirty="0"/>
              <a:t>to find </a:t>
            </a:r>
            <a:r>
              <a:rPr lang="en-DE" dirty="0"/>
              <a:t>papers/</a:t>
            </a:r>
            <a:r>
              <a:rPr lang="en-US" dirty="0"/>
              <a:t>information</a:t>
            </a:r>
            <a:endParaRPr lang="de-DE" dirty="0"/>
          </a:p>
        </p:txBody>
      </p:sp>
      <p:sp>
        <p:nvSpPr>
          <p:cNvPr id="3" name="Slide Number Placeholder 2">
            <a:extLst>
              <a:ext uri="{FF2B5EF4-FFF2-40B4-BE49-F238E27FC236}">
                <a16:creationId xmlns:a16="http://schemas.microsoft.com/office/drawing/2014/main" id="{68F143A2-2B56-AE42-8F40-21736ACF410B}"/>
              </a:ext>
            </a:extLst>
          </p:cNvPr>
          <p:cNvSpPr>
            <a:spLocks noGrp="1"/>
          </p:cNvSpPr>
          <p:nvPr>
            <p:ph type="sldNum" sz="quarter" idx="10"/>
          </p:nvPr>
        </p:nvSpPr>
        <p:spPr/>
        <p:txBody>
          <a:bodyPr/>
          <a:lstStyle/>
          <a:p>
            <a:fld id="{9880AE11-5B6B-4C22-A1E3-868D5CD5462F}" type="slidenum">
              <a:rPr lang="en-US" smtClean="0"/>
              <a:pPr/>
              <a:t>5</a:t>
            </a:fld>
            <a:endParaRPr lang="en-US" dirty="0"/>
          </a:p>
        </p:txBody>
      </p:sp>
      <p:sp>
        <p:nvSpPr>
          <p:cNvPr id="4" name="Content Placeholder 3">
            <a:extLst>
              <a:ext uri="{FF2B5EF4-FFF2-40B4-BE49-F238E27FC236}">
                <a16:creationId xmlns:a16="http://schemas.microsoft.com/office/drawing/2014/main" id="{38E2D4B9-2D86-724A-AD79-4431DA00C2DF}"/>
              </a:ext>
            </a:extLst>
          </p:cNvPr>
          <p:cNvSpPr>
            <a:spLocks noGrp="1"/>
          </p:cNvSpPr>
          <p:nvPr>
            <p:ph sz="quarter" idx="11"/>
          </p:nvPr>
        </p:nvSpPr>
        <p:spPr/>
        <p:txBody>
          <a:bodyPr>
            <a:normAutofit/>
          </a:bodyPr>
          <a:lstStyle/>
          <a:p>
            <a:r>
              <a:rPr lang="en-DE" dirty="0"/>
              <a:t>You don’t know concept x mentioned in your paper?</a:t>
            </a:r>
            <a:r>
              <a:rPr lang="en-US" dirty="0"/>
              <a:t> </a:t>
            </a:r>
            <a:br>
              <a:rPr lang="en-DE" dirty="0"/>
            </a:br>
            <a:r>
              <a:rPr lang="en-DE" dirty="0"/>
              <a:t>Use </a:t>
            </a:r>
            <a:r>
              <a:rPr lang="en-US" dirty="0"/>
              <a:t>Google</a:t>
            </a:r>
            <a:r>
              <a:rPr lang="en-DE" dirty="0"/>
              <a:t>/</a:t>
            </a:r>
            <a:r>
              <a:rPr lang="en-US" dirty="0"/>
              <a:t>Wikipedia.</a:t>
            </a:r>
          </a:p>
          <a:p>
            <a:pPr lvl="1"/>
            <a:r>
              <a:rPr lang="en-DE" dirty="0"/>
              <a:t>Usually </a:t>
            </a:r>
            <a:r>
              <a:rPr lang="en-US" dirty="0"/>
              <a:t>good for basic </a:t>
            </a:r>
            <a:r>
              <a:rPr lang="en-US" dirty="0" err="1"/>
              <a:t>knowledg</a:t>
            </a:r>
            <a:r>
              <a:rPr lang="en-DE" dirty="0"/>
              <a:t>e</a:t>
            </a:r>
            <a:r>
              <a:rPr lang="en-US" dirty="0"/>
              <a:t>.</a:t>
            </a:r>
          </a:p>
          <a:p>
            <a:pPr lvl="1"/>
            <a:r>
              <a:rPr lang="en-US" dirty="0"/>
              <a:t>Usually bad for more advanced research.</a:t>
            </a:r>
            <a:endParaRPr lang="en-DE" dirty="0"/>
          </a:p>
          <a:p>
            <a:pPr lvl="1"/>
            <a:r>
              <a:rPr lang="en-DE" i="1" dirty="0"/>
              <a:t>Don’t</a:t>
            </a:r>
            <a:r>
              <a:rPr lang="en-DE" dirty="0"/>
              <a:t> cite it in your essay. Find proper (peer-reviewed) sources.</a:t>
            </a:r>
          </a:p>
          <a:p>
            <a:pPr lvl="1"/>
            <a:endParaRPr lang="en-DE" dirty="0"/>
          </a:p>
          <a:p>
            <a:r>
              <a:rPr lang="en-DE" dirty="0"/>
              <a:t>Looking for peer-reviewed papers to read or cite? </a:t>
            </a:r>
          </a:p>
          <a:p>
            <a:pPr lvl="1"/>
            <a:r>
              <a:rPr lang="en-US" dirty="0">
                <a:hlinkClick r:id="rId2"/>
              </a:rPr>
              <a:t>scholar.google.com</a:t>
            </a:r>
            <a:endParaRPr lang="en-US" dirty="0"/>
          </a:p>
          <a:p>
            <a:pPr lvl="1"/>
            <a:r>
              <a:rPr lang="en-US" dirty="0"/>
              <a:t>Access restricted papers from within the University network (or use </a:t>
            </a:r>
            <a:r>
              <a:rPr lang="en-DE" dirty="0"/>
              <a:t>university’s </a:t>
            </a:r>
            <a:r>
              <a:rPr lang="en-US" dirty="0"/>
              <a:t>VPN).</a:t>
            </a:r>
          </a:p>
          <a:p>
            <a:pPr lvl="1"/>
            <a:r>
              <a:rPr lang="en-US" dirty="0"/>
              <a:t>Conference </a:t>
            </a:r>
            <a:r>
              <a:rPr lang="en-DE" dirty="0"/>
              <a:t>papers </a:t>
            </a:r>
            <a:r>
              <a:rPr lang="en-US" dirty="0"/>
              <a:t>are often incomplete. Look for </a:t>
            </a:r>
            <a:r>
              <a:rPr lang="en-US" i="1" dirty="0"/>
              <a:t>full </a:t>
            </a:r>
            <a:r>
              <a:rPr lang="en-US" dirty="0"/>
              <a:t>versions on </a:t>
            </a:r>
            <a:r>
              <a:rPr lang="en-US" dirty="0">
                <a:hlinkClick r:id="rId3"/>
              </a:rPr>
              <a:t>arxiv.org</a:t>
            </a:r>
            <a:r>
              <a:rPr lang="en-US" dirty="0"/>
              <a:t> or </a:t>
            </a:r>
            <a:r>
              <a:rPr lang="en-US" dirty="0">
                <a:hlinkClick r:id="rId4"/>
              </a:rPr>
              <a:t>eprint.iacr.org</a:t>
            </a:r>
            <a:r>
              <a:rPr lang="en-US" dirty="0"/>
              <a:t>.</a:t>
            </a:r>
            <a:endParaRPr lang="en-DE" dirty="0"/>
          </a:p>
          <a:p>
            <a:pPr lvl="1"/>
            <a:r>
              <a:rPr lang="en-DE" dirty="0"/>
              <a:t>Use </a:t>
            </a:r>
            <a:r>
              <a:rPr lang="en-DE" dirty="0" err="1"/>
              <a:t>BibTeX</a:t>
            </a:r>
            <a:r>
              <a:rPr lang="en-DE" dirty="0"/>
              <a:t> entries from Google Scholar or </a:t>
            </a:r>
            <a:r>
              <a:rPr lang="en-DE" dirty="0">
                <a:hlinkClick r:id="rId5"/>
              </a:rPr>
              <a:t>dblp.org</a:t>
            </a:r>
            <a:r>
              <a:rPr lang="en-DE" dirty="0"/>
              <a:t>.</a:t>
            </a:r>
            <a:endParaRPr lang="en-US" dirty="0"/>
          </a:p>
        </p:txBody>
      </p:sp>
    </p:spTree>
    <p:extLst>
      <p:ext uri="{BB962C8B-B14F-4D97-AF65-F5344CB8AC3E}">
        <p14:creationId xmlns:p14="http://schemas.microsoft.com/office/powerpoint/2010/main" val="202725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DE" dirty="0"/>
              <a:t>How to work with sources</a:t>
            </a:r>
            <a:endParaRPr lang="de-DE" dirty="0"/>
          </a:p>
        </p:txBody>
      </p:sp>
    </p:spTree>
    <p:extLst>
      <p:ext uri="{BB962C8B-B14F-4D97-AF65-F5344CB8AC3E}">
        <p14:creationId xmlns:p14="http://schemas.microsoft.com/office/powerpoint/2010/main" val="288336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6DAC8E-B8F8-431B-8A88-1D73BCD6C7E1}"/>
              </a:ext>
            </a:extLst>
          </p:cNvPr>
          <p:cNvSpPr>
            <a:spLocks noGrp="1"/>
          </p:cNvSpPr>
          <p:nvPr>
            <p:ph type="title"/>
          </p:nvPr>
        </p:nvSpPr>
        <p:spPr/>
        <p:txBody>
          <a:bodyPr/>
          <a:lstStyle/>
          <a:p>
            <a:r>
              <a:rPr lang="de-DE" dirty="0" err="1"/>
              <a:t>What</a:t>
            </a:r>
            <a:r>
              <a:rPr lang="en-DE" dirty="0"/>
              <a:t>’s plagiarism?</a:t>
            </a:r>
          </a:p>
        </p:txBody>
      </p:sp>
      <p:sp>
        <p:nvSpPr>
          <p:cNvPr id="4" name="Content Placeholder 3">
            <a:extLst>
              <a:ext uri="{FF2B5EF4-FFF2-40B4-BE49-F238E27FC236}">
                <a16:creationId xmlns:a16="http://schemas.microsoft.com/office/drawing/2014/main" id="{26351D30-81E9-43D4-9A47-416BF70976A6}"/>
              </a:ext>
            </a:extLst>
          </p:cNvPr>
          <p:cNvSpPr>
            <a:spLocks noGrp="1"/>
          </p:cNvSpPr>
          <p:nvPr>
            <p:ph sz="quarter" idx="11"/>
          </p:nvPr>
        </p:nvSpPr>
        <p:spPr/>
        <p:txBody>
          <a:bodyPr/>
          <a:lstStyle/>
          <a:p>
            <a:r>
              <a:rPr lang="en-DE" dirty="0"/>
              <a:t>To </a:t>
            </a:r>
            <a:r>
              <a:rPr lang="en-DE" i="1" dirty="0"/>
              <a:t>plagiarize</a:t>
            </a:r>
            <a:r>
              <a:rPr lang="en-DE" dirty="0"/>
              <a:t> something:</a:t>
            </a:r>
          </a:p>
          <a:p>
            <a:pPr lvl="1"/>
            <a:r>
              <a:rPr lang="en-DE" dirty="0"/>
              <a:t>“</a:t>
            </a:r>
            <a:r>
              <a:rPr lang="en-US" i="1" dirty="0"/>
              <a:t>to steal and pass off (the </a:t>
            </a:r>
            <a:r>
              <a:rPr lang="en-US" b="1" i="1" u="sng" dirty="0"/>
              <a:t>ideas</a:t>
            </a:r>
            <a:r>
              <a:rPr lang="en-US" b="1" i="1" dirty="0"/>
              <a:t> or words</a:t>
            </a:r>
            <a:r>
              <a:rPr lang="en-US" i="1" dirty="0"/>
              <a:t> of another) as one's own </a:t>
            </a:r>
            <a:r>
              <a:rPr lang="en-US" b="1" i="1" dirty="0"/>
              <a:t>: </a:t>
            </a:r>
            <a:r>
              <a:rPr lang="en-US" i="1" dirty="0"/>
              <a:t>use (another’s</a:t>
            </a:r>
            <a:r>
              <a:rPr lang="en-DE" i="1" dirty="0"/>
              <a:t> </a:t>
            </a:r>
            <a:r>
              <a:rPr lang="en-US" i="1" dirty="0"/>
              <a:t>production) without crediting the source</a:t>
            </a:r>
            <a:r>
              <a:rPr lang="en-DE" dirty="0"/>
              <a:t>” [1]</a:t>
            </a:r>
            <a:endParaRPr lang="de-DE" dirty="0"/>
          </a:p>
          <a:p>
            <a:endParaRPr lang="de-DE" dirty="0"/>
          </a:p>
          <a:p>
            <a:r>
              <a:rPr lang="en-DE" dirty="0"/>
              <a:t>Punishment is severe.</a:t>
            </a:r>
            <a:endParaRPr lang="en-US" dirty="0"/>
          </a:p>
          <a:p>
            <a:endParaRPr lang="en-US" dirty="0"/>
          </a:p>
          <a:p>
            <a:r>
              <a:rPr lang="en-US" dirty="0"/>
              <a:t>Solution is simple: cite your sources.</a:t>
            </a:r>
          </a:p>
        </p:txBody>
      </p:sp>
      <p:sp>
        <p:nvSpPr>
          <p:cNvPr id="5" name="TextBox 4">
            <a:extLst>
              <a:ext uri="{FF2B5EF4-FFF2-40B4-BE49-F238E27FC236}">
                <a16:creationId xmlns:a16="http://schemas.microsoft.com/office/drawing/2014/main" id="{309F06E5-1367-4C05-A419-E0F5B8B60F10}"/>
              </a:ext>
            </a:extLst>
          </p:cNvPr>
          <p:cNvSpPr txBox="1"/>
          <p:nvPr/>
        </p:nvSpPr>
        <p:spPr>
          <a:xfrm>
            <a:off x="97059" y="6344608"/>
            <a:ext cx="11754382" cy="338554"/>
          </a:xfrm>
          <a:prstGeom prst="rect">
            <a:avLst/>
          </a:prstGeom>
          <a:noFill/>
        </p:spPr>
        <p:txBody>
          <a:bodyPr wrap="square" rtlCol="0">
            <a:spAutoFit/>
          </a:bodyPr>
          <a:lstStyle/>
          <a:p>
            <a:r>
              <a:rPr lang="en-DE" sz="1600" dirty="0"/>
              <a:t>[1] Merriam-Webster dictionary “plagiarize”. </a:t>
            </a:r>
            <a:r>
              <a:rPr lang="en-DE" sz="1600" dirty="0">
                <a:hlinkClick r:id="rId2"/>
              </a:rPr>
              <a:t>https://www.merriam-webster.com/dictionary/plagiarize</a:t>
            </a:r>
            <a:r>
              <a:rPr lang="en-DE" sz="1600" dirty="0"/>
              <a:t>. Retrieved </a:t>
            </a:r>
            <a:r>
              <a:rPr lang="en-US" sz="1600" dirty="0"/>
              <a:t>o</a:t>
            </a:r>
            <a:r>
              <a:rPr lang="en-DE" sz="1600" dirty="0"/>
              <a:t>n October</a:t>
            </a:r>
            <a:r>
              <a:rPr lang="en-US" sz="1600" dirty="0"/>
              <a:t> 22</a:t>
            </a:r>
            <a:r>
              <a:rPr lang="en-US" sz="1600" baseline="30000" dirty="0"/>
              <a:t>nd</a:t>
            </a:r>
            <a:r>
              <a:rPr lang="en-US" sz="1600" dirty="0"/>
              <a:t>, </a:t>
            </a:r>
            <a:r>
              <a:rPr lang="en-DE" sz="1600" dirty="0"/>
              <a:t>2019</a:t>
            </a:r>
          </a:p>
        </p:txBody>
      </p:sp>
      <p:sp>
        <p:nvSpPr>
          <p:cNvPr id="2" name="Speech Bubble: Rectangle 1">
            <a:extLst>
              <a:ext uri="{FF2B5EF4-FFF2-40B4-BE49-F238E27FC236}">
                <a16:creationId xmlns:a16="http://schemas.microsoft.com/office/drawing/2014/main" id="{FF77A45D-1E08-C044-B8CC-5A8D2796B043}"/>
              </a:ext>
            </a:extLst>
          </p:cNvPr>
          <p:cNvSpPr/>
          <p:nvPr/>
        </p:nvSpPr>
        <p:spPr>
          <a:xfrm>
            <a:off x="6372517" y="2827514"/>
            <a:ext cx="5584533" cy="1202971"/>
          </a:xfrm>
          <a:prstGeom prst="wedgeRectCallout">
            <a:avLst>
              <a:gd name="adj1" fmla="val -78137"/>
              <a:gd name="adj2" fmla="val -13174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100" dirty="0"/>
              <a:t>Even if you don’t use a single word from the original paper, but </a:t>
            </a:r>
            <a:r>
              <a:rPr lang="en-US" sz="2100" b="1" dirty="0"/>
              <a:t>rephrase their ideas without attribution</a:t>
            </a:r>
            <a:r>
              <a:rPr lang="en-US" sz="2100" dirty="0"/>
              <a:t>, it’s </a:t>
            </a:r>
            <a:r>
              <a:rPr lang="en-US" sz="2100" b="1" dirty="0"/>
              <a:t>still plagiarism</a:t>
            </a:r>
            <a:r>
              <a:rPr lang="en-US" sz="2100" dirty="0"/>
              <a:t>. </a:t>
            </a:r>
          </a:p>
        </p:txBody>
      </p:sp>
    </p:spTree>
    <p:extLst>
      <p:ext uri="{BB962C8B-B14F-4D97-AF65-F5344CB8AC3E}">
        <p14:creationId xmlns:p14="http://schemas.microsoft.com/office/powerpoint/2010/main" val="245957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E7886-57AB-DF44-86E2-674CA8FF7267}"/>
              </a:ext>
            </a:extLst>
          </p:cNvPr>
          <p:cNvSpPr>
            <a:spLocks noGrp="1"/>
          </p:cNvSpPr>
          <p:nvPr>
            <p:ph type="title"/>
          </p:nvPr>
        </p:nvSpPr>
        <p:spPr/>
        <p:txBody>
          <a:bodyPr/>
          <a:lstStyle/>
          <a:p>
            <a:r>
              <a:rPr lang="en-US" dirty="0"/>
              <a:t>How to cite. Examples</a:t>
            </a:r>
            <a:endParaRPr lang="de-DE" dirty="0"/>
          </a:p>
        </p:txBody>
      </p:sp>
      <p:sp>
        <p:nvSpPr>
          <p:cNvPr id="3" name="Slide Number Placeholder 2">
            <a:extLst>
              <a:ext uri="{FF2B5EF4-FFF2-40B4-BE49-F238E27FC236}">
                <a16:creationId xmlns:a16="http://schemas.microsoft.com/office/drawing/2014/main" id="{ABDEA748-1357-324B-9FD4-F55EF4E7ECB7}"/>
              </a:ext>
            </a:extLst>
          </p:cNvPr>
          <p:cNvSpPr>
            <a:spLocks noGrp="1"/>
          </p:cNvSpPr>
          <p:nvPr>
            <p:ph type="sldNum" sz="quarter" idx="10"/>
          </p:nvPr>
        </p:nvSpPr>
        <p:spPr/>
        <p:txBody>
          <a:bodyPr/>
          <a:lstStyle/>
          <a:p>
            <a:fld id="{9880AE11-5B6B-4C22-A1E3-868D5CD5462F}" type="slidenum">
              <a:rPr lang="en-US" smtClean="0"/>
              <a:pPr/>
              <a:t>8</a:t>
            </a:fld>
            <a:endParaRPr lang="en-US"/>
          </a:p>
        </p:txBody>
      </p:sp>
      <p:sp>
        <p:nvSpPr>
          <p:cNvPr id="4" name="Content Placeholder 3">
            <a:extLst>
              <a:ext uri="{FF2B5EF4-FFF2-40B4-BE49-F238E27FC236}">
                <a16:creationId xmlns:a16="http://schemas.microsoft.com/office/drawing/2014/main" id="{6FE7F611-BFF3-0E46-89BF-693E1AC8AC10}"/>
              </a:ext>
            </a:extLst>
          </p:cNvPr>
          <p:cNvSpPr>
            <a:spLocks noGrp="1"/>
          </p:cNvSpPr>
          <p:nvPr>
            <p:ph sz="quarter" idx="11"/>
          </p:nvPr>
        </p:nvSpPr>
        <p:spPr>
          <a:xfrm>
            <a:off x="234950" y="1041399"/>
            <a:ext cx="11715750" cy="5570005"/>
          </a:xfrm>
        </p:spPr>
        <p:txBody>
          <a:bodyPr>
            <a:normAutofit/>
          </a:bodyPr>
          <a:lstStyle/>
          <a:p>
            <a:r>
              <a:rPr lang="en-DE" dirty="0"/>
              <a:t>In</a:t>
            </a:r>
            <a:r>
              <a:rPr lang="en-US" dirty="0"/>
              <a:t> literature overview:</a:t>
            </a:r>
            <a:endParaRPr lang="en-DE" dirty="0"/>
          </a:p>
          <a:p>
            <a:endParaRPr lang="en-US" dirty="0"/>
          </a:p>
          <a:p>
            <a:r>
              <a:rPr lang="en-DE" dirty="0"/>
              <a:t>Using </a:t>
            </a:r>
            <a:r>
              <a:rPr lang="en-US" dirty="0"/>
              <a:t>facts of other papers for arguments:</a:t>
            </a:r>
          </a:p>
          <a:p>
            <a:endParaRPr lang="en-DE" dirty="0"/>
          </a:p>
          <a:p>
            <a:r>
              <a:rPr lang="en-US" dirty="0"/>
              <a:t>Re-stating parts of the paper:</a:t>
            </a:r>
            <a:endParaRPr lang="en-DE" dirty="0"/>
          </a:p>
          <a:p>
            <a:endParaRPr lang="en-US" dirty="0"/>
          </a:p>
          <a:p>
            <a:pPr marL="457200" lvl="1" indent="0">
              <a:buNone/>
            </a:pPr>
            <a:endParaRPr lang="en-US" b="1" dirty="0"/>
          </a:p>
          <a:p>
            <a:r>
              <a:rPr lang="en-US" dirty="0"/>
              <a:t>Broad citation of ideas from a single paper (often the case for seminar essays):</a:t>
            </a:r>
          </a:p>
          <a:p>
            <a:pPr marL="457200" lvl="1" indent="0">
              <a:buNone/>
            </a:pPr>
            <a:endParaRPr lang="en-DE" sz="1800" dirty="0"/>
          </a:p>
          <a:p>
            <a:pPr marL="457200" lvl="1" indent="0">
              <a:buNone/>
            </a:pPr>
            <a:endParaRPr lang="en-DE" sz="1800" dirty="0"/>
          </a:p>
          <a:p>
            <a:pPr marL="457200" lvl="1" indent="0">
              <a:buNone/>
            </a:pPr>
            <a:endParaRPr lang="en-DE" sz="1800" dirty="0"/>
          </a:p>
          <a:p>
            <a:pPr marL="457200" lvl="1" indent="0">
              <a:buNone/>
            </a:pPr>
            <a:endParaRPr lang="en-DE" sz="1800" dirty="0"/>
          </a:p>
          <a:p>
            <a:pPr marL="0" indent="0">
              <a:buNone/>
            </a:pPr>
            <a:endParaRPr lang="en-US" dirty="0"/>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176265E9-7153-4B47-BD05-1241725866ED}"/>
                  </a:ext>
                </a:extLst>
              </p:cNvPr>
              <p:cNvSpPr/>
              <p:nvPr/>
            </p:nvSpPr>
            <p:spPr>
              <a:xfrm>
                <a:off x="536379" y="1476322"/>
                <a:ext cx="11414321" cy="495513"/>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lvl="1"/>
                <a:r>
                  <a:rPr lang="de-DE" dirty="0"/>
                  <a:t>In 2018, Schmidt et al. </a:t>
                </a:r>
                <a:r>
                  <a:rPr lang="en-US" dirty="0"/>
                  <a:t>p</a:t>
                </a:r>
                <a:r>
                  <a:rPr lang="de-DE" dirty="0" err="1"/>
                  <a:t>roved</a:t>
                </a:r>
                <a:r>
                  <a:rPr lang="de-DE" dirty="0"/>
                  <a:t> that </a:t>
                </a:r>
                <a14:m>
                  <m:oMath xmlns:m="http://schemas.openxmlformats.org/officeDocument/2006/math">
                    <m:r>
                      <a:rPr lang="en-US" b="1" dirty="0">
                        <a:latin typeface="Cambria Math" panose="02040503050406030204" pitchFamily="18" charset="0"/>
                      </a:rPr>
                      <m:t>𝐏</m:t>
                    </m:r>
                    <m:r>
                      <a:rPr lang="en-US" i="1" dirty="0">
                        <a:latin typeface="Cambria Math" panose="02040503050406030204" pitchFamily="18" charset="0"/>
                      </a:rPr>
                      <m:t>⊆ </m:t>
                    </m:r>
                    <m:r>
                      <a:rPr lang="en-US" b="1" dirty="0">
                        <a:latin typeface="Cambria Math" panose="02040503050406030204" pitchFamily="18" charset="0"/>
                      </a:rPr>
                      <m:t>𝐍𝐏</m:t>
                    </m:r>
                  </m:oMath>
                </a14:m>
                <a:r>
                  <a:rPr lang="en-US" dirty="0"/>
                  <a:t> [</a:t>
                </a:r>
                <a:r>
                  <a:rPr lang="en-DE" dirty="0"/>
                  <a:t>SFG97</a:t>
                </a:r>
                <a:r>
                  <a:rPr lang="en-US" dirty="0"/>
                  <a:t>]. </a:t>
                </a:r>
              </a:p>
            </p:txBody>
          </p:sp>
        </mc:Choice>
        <mc:Fallback xmlns="">
          <p:sp>
            <p:nvSpPr>
              <p:cNvPr id="6" name="Rectangle 5">
                <a:extLst>
                  <a:ext uri="{FF2B5EF4-FFF2-40B4-BE49-F238E27FC236}">
                    <a16:creationId xmlns:a16="http://schemas.microsoft.com/office/drawing/2014/main" id="{176265E9-7153-4B47-BD05-1241725866ED}"/>
                  </a:ext>
                </a:extLst>
              </p:cNvPr>
              <p:cNvSpPr>
                <a:spLocks noRot="1" noChangeAspect="1" noMove="1" noResize="1" noEditPoints="1" noAdjustHandles="1" noChangeArrowheads="1" noChangeShapeType="1" noTextEdit="1"/>
              </p:cNvSpPr>
              <p:nvPr/>
            </p:nvSpPr>
            <p:spPr>
              <a:xfrm>
                <a:off x="536379" y="1476322"/>
                <a:ext cx="11414321" cy="495513"/>
              </a:xfrm>
              <a:prstGeom prst="rect">
                <a:avLst/>
              </a:prstGeom>
              <a:blipFill>
                <a:blip r:embed="rId3"/>
                <a:stretch>
                  <a:fillRect b="-6024"/>
                </a:stretch>
              </a:blipFill>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D10F5867-5779-4B05-823D-39B58F3D6A7C}"/>
                  </a:ext>
                </a:extLst>
              </p:cNvPr>
              <p:cNvSpPr/>
              <p:nvPr/>
            </p:nvSpPr>
            <p:spPr>
              <a:xfrm>
                <a:off x="536378" y="2568664"/>
                <a:ext cx="11414321" cy="495513"/>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lvl="1"/>
                <a:r>
                  <a:rPr lang="en-US" dirty="0"/>
                  <a:t>Since </a:t>
                </a:r>
                <a14:m>
                  <m:oMath xmlns:m="http://schemas.openxmlformats.org/officeDocument/2006/math">
                    <m:r>
                      <a:rPr lang="en-US" b="1" dirty="0">
                        <a:latin typeface="Cambria Math" panose="02040503050406030204" pitchFamily="18" charset="0"/>
                      </a:rPr>
                      <m:t>𝐏</m:t>
                    </m:r>
                    <m:r>
                      <a:rPr lang="en-US" i="1" dirty="0">
                        <a:latin typeface="Cambria Math" panose="02040503050406030204" pitchFamily="18" charset="0"/>
                      </a:rPr>
                      <m:t>⊆ </m:t>
                    </m:r>
                    <m:r>
                      <a:rPr lang="en-US" b="1" dirty="0">
                        <a:latin typeface="Cambria Math" panose="02040503050406030204" pitchFamily="18" charset="0"/>
                      </a:rPr>
                      <m:t>𝐍𝐏</m:t>
                    </m:r>
                  </m:oMath>
                </a14:m>
                <a:r>
                  <a:rPr lang="en-US" dirty="0"/>
                  <a:t> [</a:t>
                </a:r>
                <a:r>
                  <a:rPr lang="en-DE" dirty="0"/>
                  <a:t>SFG97</a:t>
                </a:r>
                <a:r>
                  <a:rPr lang="en-US" dirty="0"/>
                  <a:t>], this idea is also applicable to efficient deterministic computations.</a:t>
                </a:r>
              </a:p>
            </p:txBody>
          </p:sp>
        </mc:Choice>
        <mc:Fallback xmlns="">
          <p:sp>
            <p:nvSpPr>
              <p:cNvPr id="8" name="Rectangle 7">
                <a:extLst>
                  <a:ext uri="{FF2B5EF4-FFF2-40B4-BE49-F238E27FC236}">
                    <a16:creationId xmlns:a16="http://schemas.microsoft.com/office/drawing/2014/main" id="{D10F5867-5779-4B05-823D-39B58F3D6A7C}"/>
                  </a:ext>
                </a:extLst>
              </p:cNvPr>
              <p:cNvSpPr>
                <a:spLocks noRot="1" noChangeAspect="1" noMove="1" noResize="1" noEditPoints="1" noAdjustHandles="1" noChangeArrowheads="1" noChangeShapeType="1" noTextEdit="1"/>
              </p:cNvSpPr>
              <p:nvPr/>
            </p:nvSpPr>
            <p:spPr>
              <a:xfrm>
                <a:off x="536378" y="2568664"/>
                <a:ext cx="11414321" cy="495513"/>
              </a:xfrm>
              <a:prstGeom prst="rect">
                <a:avLst/>
              </a:prstGeom>
              <a:blipFill>
                <a:blip r:embed="rId4"/>
                <a:stretch>
                  <a:fillRect b="-4762"/>
                </a:stretch>
              </a:blipFill>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7E012974-8680-4251-B8EC-01620797283E}"/>
                  </a:ext>
                </a:extLst>
              </p:cNvPr>
              <p:cNvSpPr/>
              <p:nvPr/>
            </p:nvSpPr>
            <p:spPr>
              <a:xfrm>
                <a:off x="536377" y="3545129"/>
                <a:ext cx="11414321" cy="87362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lvl="1"/>
                <a:r>
                  <a:rPr lang="en-US" b="1" dirty="0"/>
                  <a:t>Theorem 3</a:t>
                </a:r>
                <a:r>
                  <a:rPr lang="en-US" dirty="0"/>
                  <a:t> (Subset relation of P and NP</a:t>
                </a:r>
                <a:r>
                  <a:rPr lang="en-DE" dirty="0"/>
                  <a:t>. Theorem 1 in</a:t>
                </a:r>
                <a:r>
                  <a:rPr lang="en-US" dirty="0"/>
                  <a:t> [</a:t>
                </a:r>
                <a:r>
                  <a:rPr lang="en-DE" dirty="0"/>
                  <a:t>SFG97</a:t>
                </a:r>
                <a:r>
                  <a:rPr lang="en-US" dirty="0"/>
                  <a:t>]). </a:t>
                </a:r>
                <a:br>
                  <a:rPr lang="en-DE" dirty="0"/>
                </a:br>
                <a14:m>
                  <m:oMathPara xmlns:m="http://schemas.openxmlformats.org/officeDocument/2006/math">
                    <m:oMathParaPr>
                      <m:jc m:val="centerGroup"/>
                    </m:oMathParaPr>
                    <m:oMath xmlns:m="http://schemas.openxmlformats.org/officeDocument/2006/math">
                      <m:r>
                        <a:rPr lang="en-US" b="1" dirty="0">
                          <a:latin typeface="Cambria Math" panose="02040503050406030204" pitchFamily="18" charset="0"/>
                        </a:rPr>
                        <m:t>𝐏</m:t>
                      </m:r>
                      <m:r>
                        <a:rPr lang="en-US" i="1" dirty="0">
                          <a:latin typeface="Cambria Math" panose="02040503050406030204" pitchFamily="18" charset="0"/>
                        </a:rPr>
                        <m:t>⊆ </m:t>
                      </m:r>
                      <m:r>
                        <a:rPr lang="en-US" b="1" dirty="0">
                          <a:latin typeface="Cambria Math" panose="02040503050406030204" pitchFamily="18" charset="0"/>
                        </a:rPr>
                        <m:t>𝐍𝐏</m:t>
                      </m:r>
                    </m:oMath>
                  </m:oMathPara>
                </a14:m>
                <a:endParaRPr lang="en-US" dirty="0"/>
              </a:p>
            </p:txBody>
          </p:sp>
        </mc:Choice>
        <mc:Fallback xmlns="">
          <p:sp>
            <p:nvSpPr>
              <p:cNvPr id="10" name="Rectangle 9">
                <a:extLst>
                  <a:ext uri="{FF2B5EF4-FFF2-40B4-BE49-F238E27FC236}">
                    <a16:creationId xmlns:a16="http://schemas.microsoft.com/office/drawing/2014/main" id="{7E012974-8680-4251-B8EC-01620797283E}"/>
                  </a:ext>
                </a:extLst>
              </p:cNvPr>
              <p:cNvSpPr>
                <a:spLocks noRot="1" noChangeAspect="1" noMove="1" noResize="1" noEditPoints="1" noAdjustHandles="1" noChangeArrowheads="1" noChangeShapeType="1" noTextEdit="1"/>
              </p:cNvSpPr>
              <p:nvPr/>
            </p:nvSpPr>
            <p:spPr>
              <a:xfrm>
                <a:off x="536377" y="3545129"/>
                <a:ext cx="11414321" cy="873620"/>
              </a:xfrm>
              <a:prstGeom prst="rect">
                <a:avLst/>
              </a:prstGeom>
              <a:blipFill>
                <a:blip r:embed="rId5"/>
                <a:stretch>
                  <a:fillRect/>
                </a:stretch>
              </a:blipFill>
            </p:spPr>
            <p:txBody>
              <a:bodyPr/>
              <a:lstStyle/>
              <a:p>
                <a:r>
                  <a:rPr lang="en-DE">
                    <a:noFill/>
                  </a:rPr>
                  <a:t> </a:t>
                </a:r>
              </a:p>
            </p:txBody>
          </p:sp>
        </mc:Fallback>
      </mc:AlternateContent>
      <p:sp>
        <p:nvSpPr>
          <p:cNvPr id="11" name="Rectangle 10">
            <a:extLst>
              <a:ext uri="{FF2B5EF4-FFF2-40B4-BE49-F238E27FC236}">
                <a16:creationId xmlns:a16="http://schemas.microsoft.com/office/drawing/2014/main" id="{585DDD30-FA5D-4870-912D-28432780812D}"/>
              </a:ext>
            </a:extLst>
          </p:cNvPr>
          <p:cNvSpPr/>
          <p:nvPr/>
        </p:nvSpPr>
        <p:spPr>
          <a:xfrm>
            <a:off x="536376" y="4961852"/>
            <a:ext cx="11414321" cy="1066036"/>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lvl="1">
              <a:lnSpc>
                <a:spcPct val="150000"/>
              </a:lnSpc>
            </a:pPr>
            <a:r>
              <a:rPr lang="en-DE" b="1" dirty="0"/>
              <a:t>2.4 Set theoretic relations</a:t>
            </a:r>
          </a:p>
          <a:p>
            <a:pPr lvl="1"/>
            <a:r>
              <a:rPr lang="en-US" dirty="0"/>
              <a:t>In this section, we </a:t>
            </a:r>
            <a:r>
              <a:rPr lang="en-DE" dirty="0"/>
              <a:t>take a closer look at </a:t>
            </a:r>
            <a:r>
              <a:rPr lang="de-DE" dirty="0" err="1"/>
              <a:t>the</a:t>
            </a:r>
            <a:r>
              <a:rPr lang="de-DE" dirty="0"/>
              <a:t> </a:t>
            </a:r>
            <a:r>
              <a:rPr lang="de-DE" b="1" dirty="0"/>
              <a:t>P</a:t>
            </a:r>
            <a:r>
              <a:rPr lang="de-DE" dirty="0"/>
              <a:t>/</a:t>
            </a:r>
            <a:r>
              <a:rPr lang="de-DE" b="1" dirty="0"/>
              <a:t>NP</a:t>
            </a:r>
            <a:r>
              <a:rPr lang="de-DE" dirty="0"/>
              <a:t> </a:t>
            </a:r>
            <a:r>
              <a:rPr lang="de-DE" dirty="0" err="1"/>
              <a:t>subset</a:t>
            </a:r>
            <a:r>
              <a:rPr lang="de-DE" dirty="0"/>
              <a:t> </a:t>
            </a:r>
            <a:r>
              <a:rPr lang="de-DE" dirty="0" err="1"/>
              <a:t>relation</a:t>
            </a:r>
            <a:r>
              <a:rPr lang="en-US" dirty="0"/>
              <a:t> </a:t>
            </a:r>
            <a:r>
              <a:rPr lang="en-DE" dirty="0"/>
              <a:t>from </a:t>
            </a:r>
            <a:r>
              <a:rPr lang="en-US" dirty="0"/>
              <a:t>[</a:t>
            </a:r>
            <a:r>
              <a:rPr lang="en-DE" dirty="0"/>
              <a:t>SFG97</a:t>
            </a:r>
            <a:r>
              <a:rPr lang="en-US" dirty="0"/>
              <a:t>]</a:t>
            </a:r>
            <a:r>
              <a:rPr lang="de-DE" dirty="0"/>
              <a:t>.</a:t>
            </a:r>
            <a:endParaRPr lang="en-DE" dirty="0"/>
          </a:p>
          <a:p>
            <a:pPr lvl="1"/>
            <a:r>
              <a:rPr lang="en-DE" dirty="0"/>
              <a:t>... </a:t>
            </a:r>
            <a:r>
              <a:rPr lang="en-DE" i="1" dirty="0"/>
              <a:t>(no more mentions of the source from here on)</a:t>
            </a:r>
          </a:p>
        </p:txBody>
      </p:sp>
      <p:sp>
        <p:nvSpPr>
          <p:cNvPr id="9" name="Speech Bubble: Rectangle 8">
            <a:extLst>
              <a:ext uri="{FF2B5EF4-FFF2-40B4-BE49-F238E27FC236}">
                <a16:creationId xmlns:a16="http://schemas.microsoft.com/office/drawing/2014/main" id="{A7E5881B-3CE1-4628-B36E-EB2F8FDA1322}"/>
              </a:ext>
            </a:extLst>
          </p:cNvPr>
          <p:cNvSpPr/>
          <p:nvPr/>
        </p:nvSpPr>
        <p:spPr>
          <a:xfrm>
            <a:off x="7427584" y="3109217"/>
            <a:ext cx="4621417" cy="873620"/>
          </a:xfrm>
          <a:prstGeom prst="wedgeRectCallout">
            <a:avLst>
              <a:gd name="adj1" fmla="val -69957"/>
              <a:gd name="adj2" fmla="val 7116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DE" sz="2000" dirty="0"/>
              <a:t>It’s okay to keep the theorem formulation unchanged if convenient.</a:t>
            </a:r>
            <a:endParaRPr lang="en-US" sz="2000" dirty="0"/>
          </a:p>
        </p:txBody>
      </p:sp>
    </p:spTree>
    <p:extLst>
      <p:ext uri="{BB962C8B-B14F-4D97-AF65-F5344CB8AC3E}">
        <p14:creationId xmlns:p14="http://schemas.microsoft.com/office/powerpoint/2010/main" val="305272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2" presetClass="entr" presetSubtype="8"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additive="base">
                                        <p:cTn id="9" dur="500" fill="hold"/>
                                        <p:tgtEl>
                                          <p:spTgt spid="6"/>
                                        </p:tgtEl>
                                        <p:attrNameLst>
                                          <p:attrName>ppt_x</p:attrName>
                                        </p:attrNameLst>
                                      </p:cBhvr>
                                      <p:tavLst>
                                        <p:tav tm="0">
                                          <p:val>
                                            <p:strVal val="0-#ppt_w/2"/>
                                          </p:val>
                                        </p:tav>
                                        <p:tav tm="100000">
                                          <p:val>
                                            <p:strVal val="#ppt_x"/>
                                          </p:val>
                                        </p:tav>
                                      </p:tavLst>
                                    </p:anim>
                                    <p:anim calcmode="lin" valueType="num">
                                      <p:cBhvr additive="base">
                                        <p:cTn id="1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2" presetClass="entr" presetSubtype="8"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par>
                                <p:cTn id="23" presetID="2" presetClass="entr" presetSubtype="8"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0-#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childTnLst>
                                </p:cTn>
                              </p:par>
                              <p:par>
                                <p:cTn id="36" presetID="2" presetClass="entr" presetSubtype="8"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0-#ppt_w/2"/>
                                          </p:val>
                                        </p:tav>
                                        <p:tav tm="100000">
                                          <p:val>
                                            <p:strVal val="#ppt_x"/>
                                          </p:val>
                                        </p:tav>
                                      </p:tavLst>
                                    </p:anim>
                                    <p:anim calcmode="lin" valueType="num">
                                      <p:cBhvr additive="base">
                                        <p:cTn id="39"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animBg="1"/>
      <p:bldP spid="8" grpId="0" animBg="1"/>
      <p:bldP spid="10" grpId="0" animBg="1"/>
      <p:bldP spid="11"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F6A58-2C11-4582-BC0E-B9B6A7F6B346}"/>
              </a:ext>
            </a:extLst>
          </p:cNvPr>
          <p:cNvSpPr>
            <a:spLocks noGrp="1"/>
          </p:cNvSpPr>
          <p:nvPr>
            <p:ph type="title"/>
          </p:nvPr>
        </p:nvSpPr>
        <p:spPr/>
        <p:txBody>
          <a:bodyPr/>
          <a:lstStyle/>
          <a:p>
            <a:r>
              <a:rPr lang="en-DE" dirty="0"/>
              <a:t>Bibliography</a:t>
            </a:r>
          </a:p>
        </p:txBody>
      </p:sp>
      <p:sp>
        <p:nvSpPr>
          <p:cNvPr id="3" name="Slide Number Placeholder 2">
            <a:extLst>
              <a:ext uri="{FF2B5EF4-FFF2-40B4-BE49-F238E27FC236}">
                <a16:creationId xmlns:a16="http://schemas.microsoft.com/office/drawing/2014/main" id="{6B4EC519-9677-479B-990B-C70AEC9FA090}"/>
              </a:ext>
            </a:extLst>
          </p:cNvPr>
          <p:cNvSpPr>
            <a:spLocks noGrp="1"/>
          </p:cNvSpPr>
          <p:nvPr>
            <p:ph type="sldNum" sz="quarter" idx="10"/>
          </p:nvPr>
        </p:nvSpPr>
        <p:spPr/>
        <p:txBody>
          <a:bodyPr/>
          <a:lstStyle/>
          <a:p>
            <a:fld id="{9880AE11-5B6B-4C22-A1E3-868D5CD5462F}" type="slidenum">
              <a:rPr lang="en-US" smtClean="0"/>
              <a:pPr/>
              <a:t>9</a:t>
            </a:fld>
            <a:endParaRPr lang="en-US" dirty="0"/>
          </a:p>
        </p:txBody>
      </p:sp>
      <p:sp>
        <p:nvSpPr>
          <p:cNvPr id="5" name="Rectangle 4">
            <a:extLst>
              <a:ext uri="{FF2B5EF4-FFF2-40B4-BE49-F238E27FC236}">
                <a16:creationId xmlns:a16="http://schemas.microsoft.com/office/drawing/2014/main" id="{75609C21-1B07-4FA8-916D-B0D8718A8BEA}"/>
              </a:ext>
            </a:extLst>
          </p:cNvPr>
          <p:cNvSpPr/>
          <p:nvPr/>
        </p:nvSpPr>
        <p:spPr>
          <a:xfrm>
            <a:off x="234950" y="2468345"/>
            <a:ext cx="11414321" cy="2956754"/>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en-DE" sz="2000" i="1" dirty="0"/>
              <a:t>(paper body)</a:t>
            </a:r>
          </a:p>
          <a:p>
            <a:r>
              <a:rPr lang="en-DE" sz="2000" dirty="0"/>
              <a:t>...</a:t>
            </a:r>
          </a:p>
          <a:p>
            <a:endParaRPr lang="en-DE" dirty="0"/>
          </a:p>
          <a:p>
            <a:r>
              <a:rPr lang="en-DE" sz="2400" b="1" dirty="0"/>
              <a:t>Bibliography</a:t>
            </a:r>
          </a:p>
          <a:p>
            <a:r>
              <a:rPr lang="en-US" dirty="0"/>
              <a:t>[</a:t>
            </a:r>
            <a:r>
              <a:rPr lang="en-DE" dirty="0"/>
              <a:t>SFG97</a:t>
            </a:r>
            <a:r>
              <a:rPr lang="en-US" dirty="0"/>
              <a:t>] Alexandra Schmidt, Leopold Fitz, Bill Gates</a:t>
            </a:r>
            <a:r>
              <a:rPr lang="de-DE" dirty="0"/>
              <a:t>. </a:t>
            </a:r>
            <a:r>
              <a:rPr lang="en-US" i="1" dirty="0"/>
              <a:t>Trivial Complexity Theory Statements</a:t>
            </a:r>
            <a:r>
              <a:rPr lang="de-DE" dirty="0"/>
              <a:t>. </a:t>
            </a:r>
            <a:r>
              <a:rPr lang="en-DE" dirty="0"/>
              <a:t>TCC</a:t>
            </a:r>
            <a:r>
              <a:rPr lang="de-DE" dirty="0"/>
              <a:t> </a:t>
            </a:r>
            <a:r>
              <a:rPr lang="en-DE" dirty="0"/>
              <a:t>1997</a:t>
            </a:r>
            <a:r>
              <a:rPr lang="de-DE" dirty="0"/>
              <a:t>, LNCS</a:t>
            </a:r>
            <a:r>
              <a:rPr lang="en-DE" dirty="0"/>
              <a:t>.</a:t>
            </a:r>
            <a:r>
              <a:rPr lang="de-DE" dirty="0"/>
              <a:t> Springer, Heidelberg, </a:t>
            </a:r>
            <a:r>
              <a:rPr lang="de-DE" dirty="0" err="1"/>
              <a:t>December</a:t>
            </a:r>
            <a:r>
              <a:rPr lang="de-DE" dirty="0"/>
              <a:t> </a:t>
            </a:r>
            <a:r>
              <a:rPr lang="en-US" dirty="0"/>
              <a:t>19</a:t>
            </a:r>
            <a:r>
              <a:rPr lang="en-DE" dirty="0"/>
              <a:t>97</a:t>
            </a:r>
            <a:r>
              <a:rPr lang="de-DE" dirty="0"/>
              <a:t>.</a:t>
            </a:r>
            <a:endParaRPr lang="en-DE" dirty="0"/>
          </a:p>
          <a:p>
            <a:r>
              <a:rPr lang="en-DE" dirty="0"/>
              <a:t>[Tur37] Alan M. Turing: </a:t>
            </a:r>
            <a:r>
              <a:rPr lang="en-DE" i="1" dirty="0"/>
              <a:t>On Computable Numbers, with an Application to the </a:t>
            </a:r>
            <a:r>
              <a:rPr lang="en-DE" i="1" dirty="0" err="1"/>
              <a:t>Entscheidungsproblem</a:t>
            </a:r>
            <a:r>
              <a:rPr lang="en-DE" dirty="0"/>
              <a:t>. </a:t>
            </a:r>
            <a:r>
              <a:rPr lang="en-US" dirty="0"/>
              <a:t>Proceedings of the London mathematical society 2.1 (1937): 230-265.</a:t>
            </a:r>
            <a:endParaRPr lang="en-DE" dirty="0"/>
          </a:p>
        </p:txBody>
      </p:sp>
    </p:spTree>
    <p:extLst>
      <p:ext uri="{BB962C8B-B14F-4D97-AF65-F5344CB8AC3E}">
        <p14:creationId xmlns:p14="http://schemas.microsoft.com/office/powerpoint/2010/main" val="2184737269"/>
      </p:ext>
    </p:extLst>
  </p:cSld>
  <p:clrMapOvr>
    <a:masterClrMapping/>
  </p:clrMapOvr>
</p:sld>
</file>

<file path=ppt/theme/theme1.xml><?xml version="1.0" encoding="utf-8"?>
<a:theme xmlns:a="http://schemas.openxmlformats.org/drawingml/2006/main" name="2_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 id="{EFC7A4DE-3668-9747-9E29-B8A9F7996C3A}" vid="{802FE21B-F2EE-4D47-81CE-13D9B6E1165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7FD10316F8DED45B43BB2DFB354D3C5" ma:contentTypeVersion="2" ma:contentTypeDescription="Ein neues Dokument erstellen." ma:contentTypeScope="" ma:versionID="2d4be9d6d34376ed556545033fb250ce">
  <xsd:schema xmlns:xsd="http://www.w3.org/2001/XMLSchema" xmlns:xs="http://www.w3.org/2001/XMLSchema" xmlns:p="http://schemas.microsoft.com/office/2006/metadata/properties" xmlns:ns3="360b74e1-d151-459a-b377-ccc816b19c66" targetNamespace="http://schemas.microsoft.com/office/2006/metadata/properties" ma:root="true" ma:fieldsID="1dda39108f98b287d63518a5476a84fd" ns3:_="">
    <xsd:import namespace="360b74e1-d151-459a-b377-ccc816b19c66"/>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0b74e1-d151-459a-b377-ccc816b19c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B58AB2-2A79-42A2-AD62-145FC84F09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0b74e1-d151-459a-b377-ccc816b19c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F55378-4BB3-4815-81E7-0F46027C0A1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59BC28D-CB3B-4CE1-A3E2-626252192B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agbloemerTemplate</Template>
  <TotalTime>609</TotalTime>
  <Words>1526</Words>
  <Application>Microsoft Office PowerPoint</Application>
  <PresentationFormat>Widescreen</PresentationFormat>
  <Paragraphs>191</Paragraphs>
  <Slides>21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Cambria Math</vt:lpstr>
      <vt:lpstr>Symbol</vt:lpstr>
      <vt:lpstr>2_Office</vt:lpstr>
      <vt:lpstr>Howto: Seminar</vt:lpstr>
      <vt:lpstr>A short formal reminder</vt:lpstr>
      <vt:lpstr>Technical hints and resources</vt:lpstr>
      <vt:lpstr>Software</vt:lpstr>
      <vt:lpstr>Where to find papers/information</vt:lpstr>
      <vt:lpstr>How to work with sources</vt:lpstr>
      <vt:lpstr>What’s plagiarism?</vt:lpstr>
      <vt:lpstr>How to cite. Examples</vt:lpstr>
      <vt:lpstr>Bibliography</vt:lpstr>
      <vt:lpstr>Unusual/unnecessary citations</vt:lpstr>
      <vt:lpstr>Writing a good essay</vt:lpstr>
      <vt:lpstr>How to approach writing – big picture</vt:lpstr>
      <vt:lpstr>Plagiarism light: Paraphrasing and parroting</vt:lpstr>
      <vt:lpstr>How to do better</vt:lpstr>
      <vt:lpstr>Other ways how to improve upon the original paper</vt:lpstr>
      <vt:lpstr>The presentation</vt:lpstr>
      <vt:lpstr>Goal of the presentation</vt:lpstr>
      <vt:lpstr>Slides</vt:lpstr>
      <vt:lpstr>Guidelines from experience</vt:lpstr>
      <vt:lpstr>Talking</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Howto: Seminar</dc:title>
  <dc:creator>Jan Bobolz</dc:creator>
  <cp:lastModifiedBy>Jan Bobolz</cp:lastModifiedBy>
  <cp:revision>2</cp:revision>
  <cp:lastPrinted>2016-02-17T12:43:30Z</cp:lastPrinted>
  <dcterms:created xsi:type="dcterms:W3CDTF">2019-10-21T13:49:12Z</dcterms:created>
  <dcterms:modified xsi:type="dcterms:W3CDTF">2019-10-24T08:45:08Z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0x010100E7FD10316F8DED45B43BB2DFB354D3C5</vt:lpwstr>
  </property>
</Properties>
</file>