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906000" cy="6858000" type="A4"/>
  <p:notesSz cx="6797675" cy="99266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charset="0"/>
      <a:defRPr sz="16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charset="0"/>
      <a:defRPr sz="16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charset="0"/>
      <a:defRPr sz="16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charset="0"/>
      <a:defRPr sz="16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charset="0"/>
      <a:defRPr sz="16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9">
          <p15:clr>
            <a:srgbClr val="A4A3A4"/>
          </p15:clr>
        </p15:guide>
        <p15:guide id="2" pos="35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8DBF"/>
    <a:srgbClr val="00589D"/>
    <a:srgbClr val="D8DC43"/>
    <a:srgbClr val="F4F6D2"/>
    <a:srgbClr val="C83700"/>
    <a:srgbClr val="B8C0BE"/>
    <a:srgbClr val="FFFF99"/>
    <a:srgbClr val="F48D1C"/>
    <a:srgbClr val="F5962D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86421" autoAdjust="0"/>
  </p:normalViewPr>
  <p:slideViewPr>
    <p:cSldViewPr snapToGrid="0">
      <p:cViewPr varScale="1">
        <p:scale>
          <a:sx n="97" d="100"/>
          <a:sy n="97" d="100"/>
        </p:scale>
        <p:origin x="1554" y="84"/>
      </p:cViewPr>
      <p:guideLst>
        <p:guide orient="horz" pos="2629"/>
        <p:guide pos="35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10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922" cy="49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0" tIns="47860" rIns="95720" bIns="47860" numCol="1" anchor="t" anchorCtr="0" compatLnSpc="1">
            <a:prstTxWarp prst="textNoShape">
              <a:avLst/>
            </a:prstTxWarp>
          </a:bodyPr>
          <a:lstStyle>
            <a:lvl1pPr defTabSz="957263"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54" y="2"/>
            <a:ext cx="2944922" cy="49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0" tIns="47860" rIns="95720" bIns="47860" numCol="1" anchor="t" anchorCtr="0" compatLnSpc="1">
            <a:prstTxWarp prst="textNoShape">
              <a:avLst/>
            </a:prstTxWarp>
          </a:bodyPr>
          <a:lstStyle>
            <a:lvl1pPr algn="r" defTabSz="957263"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E82ADC0-5A4F-422F-AD94-03F49084E458}" type="datetime1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639"/>
            <a:ext cx="2944922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0" tIns="47860" rIns="95720" bIns="47860" numCol="1" anchor="b" anchorCtr="0" compatLnSpc="1">
            <a:prstTxWarp prst="textNoShape">
              <a:avLst/>
            </a:prstTxWarp>
          </a:bodyPr>
          <a:lstStyle>
            <a:lvl1pPr defTabSz="957263"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54" y="9431639"/>
            <a:ext cx="2944922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0" tIns="47860" rIns="95720" bIns="47860" numCol="1" anchor="b" anchorCtr="0" compatLnSpc="1">
            <a:prstTxWarp prst="textNoShape">
              <a:avLst/>
            </a:prstTxWarp>
          </a:bodyPr>
          <a:lstStyle>
            <a:lvl1pPr algn="r" defTabSz="957263"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645FBF6-02A5-4BC0-B0E6-9E93E637D0B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978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3200" y="1279525"/>
            <a:ext cx="12242800" cy="847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939" y="370697"/>
            <a:ext cx="5639950" cy="32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126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90297" y="97565"/>
            <a:ext cx="1801775" cy="137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7263"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BVA-1321-1155-20060906-GE4-v6</a:t>
            </a:r>
          </a:p>
        </p:txBody>
      </p:sp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52219" y="9530146"/>
            <a:ext cx="539850" cy="19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7263">
              <a:buFontTx/>
              <a:buNone/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66FA62-FDFE-4F5B-92E8-66A83D7880F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815047" y="1504978"/>
            <a:ext cx="51992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8221" tIns="44111" rIns="88221" bIns="44111"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8717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936000" y="602218"/>
            <a:ext cx="6091238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Rectangle 186"/>
          <p:cNvSpPr>
            <a:spLocks noChangeArrowheads="1"/>
          </p:cNvSpPr>
          <p:nvPr userDrawn="1"/>
        </p:nvSpPr>
        <p:spPr bwMode="auto">
          <a:xfrm>
            <a:off x="0" y="1080000"/>
            <a:ext cx="584200" cy="5389200"/>
          </a:xfrm>
          <a:prstGeom prst="rect">
            <a:avLst/>
          </a:prstGeom>
          <a:solidFill>
            <a:srgbClr val="D8DC4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57263">
              <a:defRPr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204" name="Rectangle 180"/>
          <p:cNvSpPr>
            <a:spLocks noChangeArrowheads="1"/>
          </p:cNvSpPr>
          <p:nvPr userDrawn="1"/>
        </p:nvSpPr>
        <p:spPr bwMode="auto">
          <a:xfrm>
            <a:off x="0" y="0"/>
            <a:ext cx="9906000" cy="1076325"/>
          </a:xfrm>
          <a:prstGeom prst="rect">
            <a:avLst/>
          </a:prstGeom>
          <a:solidFill>
            <a:srgbClr val="0058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28" name="Rectangle 39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 bwMode="auto">
          <a:xfrm>
            <a:off x="966788" y="1382713"/>
            <a:ext cx="5389562" cy="15573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1029" name="McK Sticker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9058275" y="1171575"/>
            <a:ext cx="660400" cy="182563"/>
            <a:chOff x="1324" y="2182"/>
            <a:chExt cx="416" cy="115"/>
          </a:xfrm>
        </p:grpSpPr>
        <p:sp>
          <p:nvSpPr>
            <p:cNvPr id="1083" name="AutoShape 59" hidden="1"/>
            <p:cNvSpPr>
              <a:spLocks noChangeArrowheads="1"/>
            </p:cNvSpPr>
            <p:nvPr userDrawn="1"/>
          </p:nvSpPr>
          <p:spPr bwMode="auto">
            <a:xfrm>
              <a:off x="1324" y="2182"/>
              <a:ext cx="416" cy="1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r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STICKER</a:t>
              </a:r>
            </a:p>
          </p:txBody>
        </p:sp>
        <p:cxnSp>
          <p:nvCxnSpPr>
            <p:cNvPr id="2" name="AutoShape 60" hidden="1"/>
            <p:cNvCxnSpPr>
              <a:cxnSpLocks noChangeShapeType="1"/>
              <a:stCxn id="1083" idx="4"/>
              <a:endCxn id="1083" idx="6"/>
            </p:cNvCxnSpPr>
            <p:nvPr userDrawn="1"/>
          </p:nvCxnSpPr>
          <p:spPr bwMode="auto">
            <a:xfrm>
              <a:off x="1324" y="2182"/>
              <a:ext cx="4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" name="AutoShape 61" hidden="1"/>
            <p:cNvCxnSpPr>
              <a:cxnSpLocks noChangeShapeType="1"/>
              <a:stCxn id="1083" idx="4"/>
              <a:endCxn id="1083" idx="6"/>
            </p:cNvCxnSpPr>
            <p:nvPr userDrawn="1"/>
          </p:nvCxnSpPr>
          <p:spPr bwMode="auto">
            <a:xfrm>
              <a:off x="1324" y="2297"/>
              <a:ext cx="4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30" name="McK Legend Lines" hidden="1"/>
          <p:cNvGrpSpPr>
            <a:grpSpLocks/>
          </p:cNvGrpSpPr>
          <p:nvPr/>
        </p:nvGrpSpPr>
        <p:grpSpPr bwMode="auto">
          <a:xfrm>
            <a:off x="8802688" y="1165225"/>
            <a:ext cx="915987" cy="919163"/>
            <a:chOff x="4917" y="734"/>
            <a:chExt cx="578" cy="579"/>
          </a:xfrm>
        </p:grpSpPr>
        <p:sp>
          <p:nvSpPr>
            <p:cNvPr id="1071" name="Rectangle 47" hidden="1"/>
            <p:cNvSpPr>
              <a:spLocks noChangeArrowheads="1"/>
            </p:cNvSpPr>
            <p:nvPr userDrawn="1"/>
          </p:nvSpPr>
          <p:spPr bwMode="gray">
            <a:xfrm>
              <a:off x="5177" y="119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sp>
          <p:nvSpPr>
            <p:cNvPr id="1072" name="Line 48" hidden="1"/>
            <p:cNvSpPr>
              <a:spLocks noChangeShapeType="1"/>
            </p:cNvSpPr>
            <p:nvPr userDrawn="1"/>
          </p:nvSpPr>
          <p:spPr bwMode="gray">
            <a:xfrm>
              <a:off x="4917" y="1256"/>
              <a:ext cx="2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65" name="Rectangle 41" hidden="1"/>
            <p:cNvSpPr>
              <a:spLocks noChangeArrowheads="1"/>
            </p:cNvSpPr>
            <p:nvPr userDrawn="1"/>
          </p:nvSpPr>
          <p:spPr bwMode="gray">
            <a:xfrm>
              <a:off x="5177" y="734"/>
              <a:ext cx="3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sp>
          <p:nvSpPr>
            <p:cNvPr id="1068" name="Line 44" hidden="1"/>
            <p:cNvSpPr>
              <a:spLocks noChangeShapeType="1"/>
            </p:cNvSpPr>
            <p:nvPr userDrawn="1"/>
          </p:nvSpPr>
          <p:spPr bwMode="gray">
            <a:xfrm>
              <a:off x="4917" y="792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66" name="Rectangle 42" hidden="1"/>
            <p:cNvSpPr>
              <a:spLocks noChangeArrowheads="1"/>
            </p:cNvSpPr>
            <p:nvPr userDrawn="1"/>
          </p:nvSpPr>
          <p:spPr bwMode="gray">
            <a:xfrm>
              <a:off x="5177" y="891"/>
              <a:ext cx="3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sp>
          <p:nvSpPr>
            <p:cNvPr id="1069" name="Line 45" hidden="1"/>
            <p:cNvSpPr>
              <a:spLocks noChangeShapeType="1"/>
            </p:cNvSpPr>
            <p:nvPr userDrawn="1"/>
          </p:nvSpPr>
          <p:spPr bwMode="gray">
            <a:xfrm>
              <a:off x="4917" y="948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67" name="Rectangle 43" hidden="1"/>
            <p:cNvSpPr>
              <a:spLocks noChangeArrowheads="1"/>
            </p:cNvSpPr>
            <p:nvPr userDrawn="1"/>
          </p:nvSpPr>
          <p:spPr bwMode="gray">
            <a:xfrm>
              <a:off x="5177" y="1045"/>
              <a:ext cx="3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sp>
          <p:nvSpPr>
            <p:cNvPr id="1070" name="Line 46" hidden="1"/>
            <p:cNvSpPr>
              <a:spLocks noChangeShapeType="1"/>
            </p:cNvSpPr>
            <p:nvPr userDrawn="1"/>
          </p:nvSpPr>
          <p:spPr bwMode="gray">
            <a:xfrm>
              <a:off x="4917" y="1102"/>
              <a:ext cx="2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031" name="McK Legend Boxes" hidden="1"/>
          <p:cNvGrpSpPr>
            <a:grpSpLocks/>
          </p:cNvGrpSpPr>
          <p:nvPr/>
        </p:nvGrpSpPr>
        <p:grpSpPr bwMode="auto">
          <a:xfrm>
            <a:off x="8909050" y="1165225"/>
            <a:ext cx="809625" cy="919163"/>
            <a:chOff x="4331" y="734"/>
            <a:chExt cx="510" cy="579"/>
          </a:xfrm>
        </p:grpSpPr>
        <p:sp>
          <p:nvSpPr>
            <p:cNvPr id="1077" name="Rectangle 53" hidden="1"/>
            <p:cNvSpPr>
              <a:spLocks noChangeArrowheads="1"/>
            </p:cNvSpPr>
            <p:nvPr userDrawn="1"/>
          </p:nvSpPr>
          <p:spPr bwMode="gray">
            <a:xfrm>
              <a:off x="4523" y="119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sp>
          <p:nvSpPr>
            <p:cNvPr id="1081" name="LegendRectangle4" hidden="1"/>
            <p:cNvSpPr>
              <a:spLocks noChangeArrowheads="1"/>
            </p:cNvSpPr>
            <p:nvPr userDrawn="1"/>
          </p:nvSpPr>
          <p:spPr bwMode="auto">
            <a:xfrm>
              <a:off x="4331" y="1205"/>
              <a:ext cx="135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74" name="Rectangle 50" hidden="1"/>
            <p:cNvSpPr>
              <a:spLocks noChangeArrowheads="1"/>
            </p:cNvSpPr>
            <p:nvPr userDrawn="1"/>
          </p:nvSpPr>
          <p:spPr bwMode="gray">
            <a:xfrm>
              <a:off x="4523" y="734"/>
              <a:ext cx="3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sp>
          <p:nvSpPr>
            <p:cNvPr id="1078" name="LegendRectangle1" hidden="1"/>
            <p:cNvSpPr>
              <a:spLocks noChangeArrowheads="1"/>
            </p:cNvSpPr>
            <p:nvPr userDrawn="1"/>
          </p:nvSpPr>
          <p:spPr bwMode="auto">
            <a:xfrm>
              <a:off x="4331" y="741"/>
              <a:ext cx="135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75" name="Rectangle 51" hidden="1"/>
            <p:cNvSpPr>
              <a:spLocks noChangeArrowheads="1"/>
            </p:cNvSpPr>
            <p:nvPr userDrawn="1"/>
          </p:nvSpPr>
          <p:spPr bwMode="gray">
            <a:xfrm>
              <a:off x="4523" y="891"/>
              <a:ext cx="3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sp>
          <p:nvSpPr>
            <p:cNvPr id="1079" name="LegendRectangle2" hidden="1"/>
            <p:cNvSpPr>
              <a:spLocks noChangeArrowheads="1"/>
            </p:cNvSpPr>
            <p:nvPr userDrawn="1"/>
          </p:nvSpPr>
          <p:spPr bwMode="auto">
            <a:xfrm>
              <a:off x="4331" y="898"/>
              <a:ext cx="135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76" name="Rectangle 52" hidden="1"/>
            <p:cNvSpPr>
              <a:spLocks noChangeArrowheads="1"/>
            </p:cNvSpPr>
            <p:nvPr userDrawn="1"/>
          </p:nvSpPr>
          <p:spPr bwMode="gray">
            <a:xfrm>
              <a:off x="4523" y="1045"/>
              <a:ext cx="3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sp>
          <p:nvSpPr>
            <p:cNvPr id="1080" name="LegendRectangle3" hidden="1"/>
            <p:cNvSpPr>
              <a:spLocks noChangeArrowheads="1"/>
            </p:cNvSpPr>
            <p:nvPr userDrawn="1"/>
          </p:nvSpPr>
          <p:spPr bwMode="auto">
            <a:xfrm>
              <a:off x="4331" y="1052"/>
              <a:ext cx="135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033" name="McK Slide Elements"/>
          <p:cNvGrpSpPr>
            <a:grpSpLocks/>
          </p:cNvGrpSpPr>
          <p:nvPr userDrawn="1"/>
        </p:nvGrpSpPr>
        <p:grpSpPr bwMode="auto">
          <a:xfrm>
            <a:off x="447675" y="1119188"/>
            <a:ext cx="8618538" cy="5716587"/>
            <a:chOff x="282" y="705"/>
            <a:chExt cx="5429" cy="3601"/>
          </a:xfrm>
        </p:grpSpPr>
        <p:sp>
          <p:nvSpPr>
            <p:cNvPr id="1059" name="McK Measure" hidden="1"/>
            <p:cNvSpPr txBox="1">
              <a:spLocks noChangeArrowheads="1"/>
            </p:cNvSpPr>
            <p:nvPr userDrawn="1"/>
          </p:nvSpPr>
          <p:spPr bwMode="auto">
            <a:xfrm>
              <a:off x="282" y="863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350">
                <a:buFontTx/>
                <a:buNone/>
                <a:defRPr/>
              </a:pPr>
              <a:r>
                <a:rPr lang="en-US" b="0">
                  <a:solidFill>
                    <a:schemeClr val="tx1"/>
                  </a:solidFill>
                </a:rPr>
                <a:t>Unit of measure</a:t>
              </a:r>
            </a:p>
          </p:txBody>
        </p:sp>
        <p:sp>
          <p:nvSpPr>
            <p:cNvPr id="1060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1116" y="4095"/>
              <a:ext cx="431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74675" indent="-574675" defTabSz="895350">
                <a:buFontTx/>
                <a:buNone/>
                <a:tabLst>
                  <a:tab pos="533400" algn="r"/>
                </a:tabLst>
                <a:defRPr/>
              </a:pPr>
              <a:r>
                <a:rPr lang="en-US" sz="1000" b="0">
                  <a:solidFill>
                    <a:schemeClr val="tx1"/>
                  </a:solidFill>
                </a:rPr>
                <a:t>	*	Footnote</a:t>
              </a:r>
            </a:p>
            <a:p>
              <a:pPr marL="574675" indent="-574675" defTabSz="895350">
                <a:spcBef>
                  <a:spcPct val="20000"/>
                </a:spcBef>
                <a:buFontTx/>
                <a:buNone/>
                <a:tabLst>
                  <a:tab pos="533400" algn="r"/>
                </a:tabLst>
                <a:defRPr/>
              </a:pPr>
              <a:r>
                <a:rPr lang="en-US" sz="1000" b="0">
                  <a:solidFill>
                    <a:schemeClr val="tx1"/>
                  </a:solidFill>
                </a:rPr>
                <a:t>	Source:	Source</a:t>
              </a:r>
            </a:p>
          </p:txBody>
        </p:sp>
        <p:sp>
          <p:nvSpPr>
            <p:cNvPr id="1119" name="McK Subtitle" hidden="1"/>
            <p:cNvSpPr txBox="1">
              <a:spLocks noChangeArrowheads="1"/>
            </p:cNvSpPr>
            <p:nvPr userDrawn="1"/>
          </p:nvSpPr>
          <p:spPr bwMode="auto">
            <a:xfrm>
              <a:off x="282" y="705"/>
              <a:ext cx="542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350">
                <a:buFontTx/>
                <a:buNone/>
                <a:defRPr/>
              </a:pPr>
              <a:r>
                <a:rPr lang="en-US">
                  <a:solidFill>
                    <a:schemeClr val="tx1"/>
                  </a:solidFill>
                </a:rPr>
                <a:t>Subtitle</a:t>
              </a:r>
            </a:p>
          </p:txBody>
        </p:sp>
      </p:grpSp>
      <p:grpSp>
        <p:nvGrpSpPr>
          <p:cNvPr id="1034" name="McK Legend Moons" hidden="1"/>
          <p:cNvGrpSpPr>
            <a:grpSpLocks/>
          </p:cNvGrpSpPr>
          <p:nvPr/>
        </p:nvGrpSpPr>
        <p:grpSpPr bwMode="auto">
          <a:xfrm>
            <a:off x="8947150" y="1165225"/>
            <a:ext cx="771525" cy="676275"/>
            <a:chOff x="5636" y="734"/>
            <a:chExt cx="486" cy="426"/>
          </a:xfrm>
        </p:grpSpPr>
        <p:sp>
          <p:nvSpPr>
            <p:cNvPr id="1088" name="Rectangle 64" hidden="1"/>
            <p:cNvSpPr>
              <a:spLocks noChangeArrowheads="1"/>
            </p:cNvSpPr>
            <p:nvPr userDrawn="1"/>
          </p:nvSpPr>
          <p:spPr bwMode="gray">
            <a:xfrm>
              <a:off x="5804" y="734"/>
              <a:ext cx="3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sp>
          <p:nvSpPr>
            <p:cNvPr id="1093" name="Rectangle 69" hidden="1"/>
            <p:cNvSpPr>
              <a:spLocks noChangeArrowheads="1"/>
            </p:cNvSpPr>
            <p:nvPr userDrawn="1"/>
          </p:nvSpPr>
          <p:spPr bwMode="gray">
            <a:xfrm>
              <a:off x="5804" y="891"/>
              <a:ext cx="3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grpSp>
          <p:nvGrpSpPr>
            <p:cNvPr id="1046" name="Group 70" hidden="1"/>
            <p:cNvGrpSpPr>
              <a:grpSpLocks noChangeAspect="1"/>
            </p:cNvGrpSpPr>
            <p:nvPr userDrawn="1">
              <p:custDataLst>
                <p:tags r:id="rId6"/>
              </p:custDataLst>
            </p:nvPr>
          </p:nvGrpSpPr>
          <p:grpSpPr bwMode="auto">
            <a:xfrm>
              <a:off x="5636" y="889"/>
              <a:ext cx="116" cy="117"/>
              <a:chOff x="4828" y="1722"/>
              <a:chExt cx="116" cy="117"/>
            </a:xfrm>
          </p:grpSpPr>
          <p:sp>
            <p:nvSpPr>
              <p:cNvPr id="1095" name="Oval 71" hidden="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828" y="1722"/>
                <a:ext cx="116" cy="11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96" name="Arc 72" hidden="1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886" y="1723"/>
                <a:ext cx="58" cy="1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1098" name="Rectangle 74" hidden="1"/>
            <p:cNvSpPr>
              <a:spLocks noChangeArrowheads="1"/>
            </p:cNvSpPr>
            <p:nvPr userDrawn="1"/>
          </p:nvSpPr>
          <p:spPr bwMode="gray">
            <a:xfrm>
              <a:off x="5804" y="1045"/>
              <a:ext cx="3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74713" eaLnBrk="0" hangingPunct="0">
                <a:buFontTx/>
                <a:buNone/>
                <a:defRPr/>
              </a:pPr>
              <a:r>
                <a:rPr lang="en-US" sz="1200" b="0">
                  <a:solidFill>
                    <a:schemeClr val="tx1"/>
                  </a:solidFill>
                </a:rPr>
                <a:t>Legend</a:t>
              </a:r>
            </a:p>
          </p:txBody>
        </p:sp>
        <p:grpSp>
          <p:nvGrpSpPr>
            <p:cNvPr id="1048" name="Group 75" hidden="1"/>
            <p:cNvGrpSpPr>
              <a:grpSpLocks noChangeAspect="1"/>
            </p:cNvGrpSpPr>
            <p:nvPr userDrawn="1">
              <p:custDataLst>
                <p:tags r:id="rId7"/>
              </p:custDataLst>
            </p:nvPr>
          </p:nvGrpSpPr>
          <p:grpSpPr bwMode="auto">
            <a:xfrm>
              <a:off x="5636" y="1044"/>
              <a:ext cx="116" cy="116"/>
              <a:chOff x="4828" y="1870"/>
              <a:chExt cx="116" cy="116"/>
            </a:xfrm>
          </p:grpSpPr>
          <p:sp>
            <p:nvSpPr>
              <p:cNvPr id="1100" name="Oval 76" hidden="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4828" y="1870"/>
                <a:ext cx="116" cy="11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01" name="Oval 77" hidden="1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4828" y="1870"/>
                <a:ext cx="116" cy="11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49" name="Group 120" hidden="1"/>
            <p:cNvGrpSpPr>
              <a:grpSpLocks noChangeAspect="1"/>
            </p:cNvGrpSpPr>
            <p:nvPr userDrawn="1">
              <p:custDataLst>
                <p:tags r:id="rId8"/>
              </p:custDataLst>
            </p:nvPr>
          </p:nvGrpSpPr>
          <p:grpSpPr bwMode="auto">
            <a:xfrm>
              <a:off x="5636" y="734"/>
              <a:ext cx="117" cy="117"/>
              <a:chOff x="5636" y="734"/>
              <a:chExt cx="117" cy="117"/>
            </a:xfrm>
          </p:grpSpPr>
          <p:sp>
            <p:nvSpPr>
              <p:cNvPr id="1142" name="Oval 118" hidden="1"/>
              <p:cNvSpPr>
                <a:spLocks noChangeAspect="1" noChangeArrowheads="1"/>
              </p:cNvSpPr>
              <p:nvPr userDrawn="1">
                <p:custDataLst>
                  <p:tags r:id="rId9"/>
                </p:custDataLst>
              </p:nvPr>
            </p:nvSpPr>
            <p:spPr bwMode="gray">
              <a:xfrm>
                <a:off x="5636" y="734"/>
                <a:ext cx="116" cy="11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43" name="Arc 119" hidden="1"/>
              <p:cNvSpPr>
                <a:spLocks noChangeAspect="1"/>
              </p:cNvSpPr>
              <p:nvPr userDrawn="1">
                <p:custDataLst>
                  <p:tags r:id="rId10"/>
                </p:custDataLst>
              </p:nvPr>
            </p:nvSpPr>
            <p:spPr bwMode="gray">
              <a:xfrm>
                <a:off x="5637" y="735"/>
                <a:ext cx="116" cy="116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21600 w 43200"/>
                  <a:gd name="T3" fmla="*/ 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</a:path>
                  <a:path w="43200" h="43200" stroke="0" extrusionOk="0">
                    <a:moveTo>
                      <a:pt x="21599" y="0"/>
                    </a:move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sp>
        <p:nvSpPr>
          <p:cNvPr id="1037" name="Rectangle 31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936000" y="602218"/>
            <a:ext cx="6091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08" name="Line 184"/>
          <p:cNvSpPr>
            <a:spLocks noChangeShapeType="1"/>
          </p:cNvSpPr>
          <p:nvPr userDrawn="1"/>
        </p:nvSpPr>
        <p:spPr bwMode="auto">
          <a:xfrm>
            <a:off x="0" y="6480000"/>
            <a:ext cx="9906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11" name="Rectangle 187"/>
          <p:cNvSpPr>
            <a:spLocks noChangeArrowheads="1"/>
          </p:cNvSpPr>
          <p:nvPr userDrawn="1"/>
        </p:nvSpPr>
        <p:spPr bwMode="auto">
          <a:xfrm>
            <a:off x="0" y="0"/>
            <a:ext cx="584200" cy="1079500"/>
          </a:xfrm>
          <a:prstGeom prst="rect">
            <a:avLst/>
          </a:prstGeom>
          <a:solidFill>
            <a:srgbClr val="F4F6D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13" name="Line 189"/>
          <p:cNvSpPr>
            <a:spLocks noChangeShapeType="1"/>
          </p:cNvSpPr>
          <p:nvPr userDrawn="1"/>
        </p:nvSpPr>
        <p:spPr bwMode="auto">
          <a:xfrm flipH="1">
            <a:off x="584200" y="0"/>
            <a:ext cx="6350" cy="64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12" name="Line 188"/>
          <p:cNvSpPr>
            <a:spLocks noChangeShapeType="1"/>
          </p:cNvSpPr>
          <p:nvPr userDrawn="1"/>
        </p:nvSpPr>
        <p:spPr bwMode="auto">
          <a:xfrm>
            <a:off x="0" y="1073150"/>
            <a:ext cx="9906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9" name="Text Box 55"/>
          <p:cNvSpPr txBox="1">
            <a:spLocks noChangeArrowheads="1"/>
          </p:cNvSpPr>
          <p:nvPr userDrawn="1"/>
        </p:nvSpPr>
        <p:spPr bwMode="auto">
          <a:xfrm>
            <a:off x="7742912" y="495300"/>
            <a:ext cx="20313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4176713">
              <a:spcBef>
                <a:spcPct val="50000"/>
              </a:spcBef>
              <a:defRPr/>
            </a:pPr>
            <a:r>
              <a:rPr lang="en-US" sz="800" dirty="0" err="1" smtClean="0"/>
              <a:t>Hanan</a:t>
            </a:r>
            <a:r>
              <a:rPr lang="en-US" sz="800" dirty="0" smtClean="0"/>
              <a:t> Khoja,</a:t>
            </a:r>
            <a:r>
              <a:rPr lang="en-US" sz="800" baseline="0" dirty="0" smtClean="0"/>
              <a:t> M. Sc.</a:t>
            </a:r>
            <a:br>
              <a:rPr lang="en-US" sz="800" baseline="0" dirty="0" smtClean="0"/>
            </a:br>
            <a:r>
              <a:rPr lang="en-US" sz="800" baseline="0" dirty="0" smtClean="0"/>
              <a:t>International Office of the Faculty EIM</a:t>
            </a:r>
            <a:endParaRPr lang="en-US" sz="800" dirty="0"/>
          </a:p>
        </p:txBody>
      </p:sp>
      <p:sp>
        <p:nvSpPr>
          <p:cNvPr id="4" name="Textfeld 3"/>
          <p:cNvSpPr txBox="1"/>
          <p:nvPr userDrawn="1"/>
        </p:nvSpPr>
        <p:spPr bwMode="auto">
          <a:xfrm>
            <a:off x="8172000" y="47307"/>
            <a:ext cx="160223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 anchor="b">
            <a:spAutoFit/>
          </a:bodyPr>
          <a:lstStyle/>
          <a:p>
            <a:pPr algn="r" eaLnBrk="0" hangingPunct="0">
              <a:buFontTx/>
              <a:buNone/>
            </a:pPr>
            <a:r>
              <a:rPr lang="de-DE" sz="3200" b="1" dirty="0" smtClean="0">
                <a:solidFill>
                  <a:schemeClr val="bg1"/>
                </a:solidFill>
              </a:rPr>
              <a:t>EIM-IO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52" name="Text Box 177"/>
          <p:cNvSpPr txBox="1">
            <a:spLocks noChangeArrowheads="1"/>
          </p:cNvSpPr>
          <p:nvPr userDrawn="1"/>
        </p:nvSpPr>
        <p:spPr bwMode="auto">
          <a:xfrm>
            <a:off x="936000" y="6480630"/>
            <a:ext cx="8398453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FontTx/>
              <a:buNone/>
              <a:defRPr/>
            </a:pPr>
            <a:r>
              <a:rPr lang="en-US" sz="900" b="0" baseline="0" dirty="0" smtClean="0">
                <a:solidFill>
                  <a:schemeClr val="tx1"/>
                </a:solidFill>
              </a:rPr>
              <a:t>Version: September 5</a:t>
            </a:r>
            <a:r>
              <a:rPr lang="en-US" sz="900" b="0" baseline="30000" dirty="0" smtClean="0">
                <a:solidFill>
                  <a:schemeClr val="tx1"/>
                </a:solidFill>
              </a:rPr>
              <a:t>th</a:t>
            </a:r>
            <a:r>
              <a:rPr lang="en-US" sz="900" b="0" baseline="0" dirty="0" smtClean="0">
                <a:solidFill>
                  <a:schemeClr val="tx1"/>
                </a:solidFill>
              </a:rPr>
              <a:t> , </a:t>
            </a:r>
            <a:r>
              <a:rPr lang="en-US" sz="900" b="0" dirty="0" smtClean="0">
                <a:solidFill>
                  <a:schemeClr val="tx1"/>
                </a:solidFill>
              </a:rPr>
              <a:t>2017   |</a:t>
            </a:r>
            <a:r>
              <a:rPr lang="en-US" sz="900" dirty="0" smtClean="0"/>
              <a:t>    </a:t>
            </a:r>
            <a:r>
              <a:rPr lang="en-US" sz="900" baseline="0" dirty="0" smtClean="0">
                <a:solidFill>
                  <a:schemeClr val="tx1"/>
                </a:solidFill>
              </a:rPr>
              <a:t>Welcome week for international students of the faculty EIM (MS CE, CS and ESE)</a:t>
            </a:r>
            <a:endParaRPr lang="en-US" sz="9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5pPr>
      <a:lvl6pPr marL="457200" algn="l" defTabSz="957263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6pPr>
      <a:lvl7pPr marL="914400" algn="l" defTabSz="957263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7pPr>
      <a:lvl8pPr marL="1371600" algn="l" defTabSz="957263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8pPr>
      <a:lvl9pPr marL="1828800" algn="l" defTabSz="957263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957263" rtl="0" eaLnBrk="0" fontAlgn="base" hangingPunct="0">
        <a:spcBef>
          <a:spcPct val="0"/>
        </a:spcBef>
        <a:spcAft>
          <a:spcPct val="0"/>
        </a:spcAft>
        <a:buFont typeface="Wingdings" charset="2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defTabSz="957263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Wingdings" charset="2"/>
        <a:buChar char="§"/>
        <a:defRPr sz="2200">
          <a:solidFill>
            <a:schemeClr val="tx1"/>
          </a:solidFill>
          <a:latin typeface="+mn-lt"/>
        </a:defRPr>
      </a:lvl2pPr>
      <a:lvl3pPr marL="361950" indent="-180975" algn="l" defTabSz="957263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charset="2"/>
        <a:buChar char="§"/>
        <a:defRPr sz="1800">
          <a:solidFill>
            <a:schemeClr val="tx1"/>
          </a:solidFill>
          <a:latin typeface="+mn-lt"/>
        </a:defRPr>
      </a:lvl3pPr>
      <a:lvl4pPr marL="542925" indent="-180975" algn="l" defTabSz="957263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</a:defRPr>
      </a:lvl4pPr>
      <a:lvl5pPr marL="714375" indent="-171450" algn="l" defTabSz="957263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</a:defRPr>
      </a:lvl5pPr>
      <a:lvl6pPr marL="1079500" indent="-158750" algn="l" defTabSz="957263" rtl="0" fontAlgn="base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1536700" indent="-158750" algn="l" defTabSz="957263" rtl="0" fontAlgn="base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1993900" indent="-158750" algn="l" defTabSz="957263" rtl="0" fontAlgn="base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2451100" indent="-158750" algn="l" defTabSz="957263" rtl="0" fontAlgn="base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-Dok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/>
          </p:nvPr>
        </p:nvGraphicFramePr>
        <p:xfrm>
          <a:off x="10871200" y="533400"/>
          <a:ext cx="208280" cy="365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Welcome </a:t>
            </a:r>
            <a:r>
              <a:rPr lang="de-DE" dirty="0" err="1" smtClean="0"/>
              <a:t>Week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International </a:t>
            </a:r>
            <a:r>
              <a:rPr lang="de-DE" dirty="0" err="1" smtClean="0"/>
              <a:t>Students</a:t>
            </a:r>
            <a:r>
              <a:rPr lang="de-DE" dirty="0" smtClean="0"/>
              <a:t> EIM </a:t>
            </a:r>
            <a:br>
              <a:rPr lang="de-DE" dirty="0" smtClean="0"/>
            </a:br>
            <a:r>
              <a:rPr lang="de-DE" sz="1800" dirty="0" smtClean="0"/>
              <a:t>Winter </a:t>
            </a:r>
            <a:r>
              <a:rPr lang="de-DE" sz="1800" dirty="0"/>
              <a:t>Semester </a:t>
            </a:r>
            <a:r>
              <a:rPr lang="de-DE" sz="1800" dirty="0" smtClean="0"/>
              <a:t>2017/18</a:t>
            </a:r>
            <a:endParaRPr lang="de-DE" sz="1800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393576"/>
              </p:ext>
            </p:extLst>
          </p:nvPr>
        </p:nvGraphicFramePr>
        <p:xfrm>
          <a:off x="650875" y="1603375"/>
          <a:ext cx="8199438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Dokument" r:id="rId4" imgW="6309888" imgH="3704306" progId="Word.Document.12">
                  <p:embed/>
                </p:oleObj>
              </mc:Choice>
              <mc:Fallback>
                <p:oleObj name="Dokument" r:id="rId4" imgW="6309888" imgH="37043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0875" y="1603375"/>
                        <a:ext cx="8199438" cy="482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winkelte Verbindung 3"/>
          <p:cNvCxnSpPr/>
          <p:nvPr/>
        </p:nvCxnSpPr>
        <p:spPr bwMode="auto">
          <a:xfrm>
            <a:off x="5878286" y="3668486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023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537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.&quot;&gt;.&lt;/m_chDecimalSymbol&gt;&lt;m_nGroupingDigits val=&quot;3&quot;/&gt;&lt;m_chGroupingSymbol val=&quot;,&quot;&gt;,&lt;/m_chGroupingSymbol&gt;&lt;/m_precDefault&gt;&lt;/CDefaultPrec&gt;&lt;/root&gt;"/>
  <p:tag name="THINKCELLUNDODONOTDELETE" val="19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uaAR3zP0KQb2vunH1f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xJjX_V4I206kVKAAKVRN3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ctX9nAb6iUuujQTFFZV3Q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heme/theme1.xml><?xml version="1.0" encoding="utf-8"?>
<a:theme xmlns:a="http://schemas.openxmlformats.org/drawingml/2006/main" name="CT_MU 1156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T_MU 115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lIns="0" tIns="0" rIns="0" bIns="0" anchor="b"/>
      <a:lstStyle>
        <a:defPPr eaLnBrk="0" hangingPunct="0">
          <a:buFontTx/>
          <a:buNone/>
          <a:defRPr sz="900" b="0" dirty="0">
            <a:solidFill>
              <a:schemeClr val="tx1"/>
            </a:solidFill>
          </a:defRPr>
        </a:defPPr>
      </a:lstStyle>
    </a:txDef>
  </a:objectDefaults>
  <a:extraClrSchemeLst>
    <a:extraClrScheme>
      <a:clrScheme name="CT_MU 1156 1">
        <a:dk1>
          <a:srgbClr val="7E8E8B"/>
        </a:dk1>
        <a:lt1>
          <a:srgbClr val="FFFFFF"/>
        </a:lt1>
        <a:dk2>
          <a:srgbClr val="FFFFFF"/>
        </a:dk2>
        <a:lt2>
          <a:srgbClr val="ACBAB5"/>
        </a:lt2>
        <a:accent1>
          <a:srgbClr val="7E8E8B"/>
        </a:accent1>
        <a:accent2>
          <a:srgbClr val="FF8E08"/>
        </a:accent2>
        <a:accent3>
          <a:srgbClr val="FFFFFF"/>
        </a:accent3>
        <a:accent4>
          <a:srgbClr val="6B7876"/>
        </a:accent4>
        <a:accent5>
          <a:srgbClr val="C0C6C4"/>
        </a:accent5>
        <a:accent6>
          <a:srgbClr val="E78006"/>
        </a:accent6>
        <a:hlink>
          <a:srgbClr val="00254F"/>
        </a:hlink>
        <a:folHlink>
          <a:srgbClr val="96BE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_MU 1156 2">
        <a:dk1>
          <a:srgbClr val="000000"/>
        </a:dk1>
        <a:lt1>
          <a:srgbClr val="FFFFFF"/>
        </a:lt1>
        <a:dk2>
          <a:srgbClr val="FFFFFF"/>
        </a:dk2>
        <a:lt2>
          <a:srgbClr val="ACBAB5"/>
        </a:lt2>
        <a:accent1>
          <a:srgbClr val="7E8E8B"/>
        </a:accent1>
        <a:accent2>
          <a:srgbClr val="FF8E08"/>
        </a:accent2>
        <a:accent3>
          <a:srgbClr val="FFFFFF"/>
        </a:accent3>
        <a:accent4>
          <a:srgbClr val="000000"/>
        </a:accent4>
        <a:accent5>
          <a:srgbClr val="C0C6C4"/>
        </a:accent5>
        <a:accent6>
          <a:srgbClr val="E78006"/>
        </a:accent6>
        <a:hlink>
          <a:srgbClr val="00254F"/>
        </a:hlink>
        <a:folHlink>
          <a:srgbClr val="96BE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A4-Papier (210x297 mm)</PresentationFormat>
  <Paragraphs>1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CT_MU 1156</vt:lpstr>
      <vt:lpstr>Microsoft Word-Dokument</vt:lpstr>
      <vt:lpstr>Welcome Week for International Students EIM  Winter Semester 2017/18</vt:lpstr>
    </vt:vector>
  </TitlesOfParts>
  <Company>Corporate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Corporate</dc:creator>
  <cp:keywords>Message Universal Template A4</cp:keywords>
  <dc:description>Version 1.1</dc:description>
  <cp:lastModifiedBy>Hanan Khoja</cp:lastModifiedBy>
  <cp:revision>1056</cp:revision>
  <cp:lastPrinted>2016-09-09T10:55:48Z</cp:lastPrinted>
  <dcterms:created xsi:type="dcterms:W3CDTF">2006-08-29T14:05:50Z</dcterms:created>
  <dcterms:modified xsi:type="dcterms:W3CDTF">2017-09-19T14:59:30Z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Event">
    <vt:lpwstr/>
  </property>
  <property fmtid="{D5CDD505-2E9C-101B-9397-08002B2CF9AE}" pid="6" name="Delivery Date">
    <vt:lpwstr/>
  </property>
  <property fmtid="{D5CDD505-2E9C-101B-9397-08002B2CF9AE}" pid="7" name="Title">
    <vt:lpwstr>Slide 0</vt:lpwstr>
  </property>
  <property fmtid="{D5CDD505-2E9C-101B-9397-08002B2CF9AE}" pid="8" name="Final">
    <vt:bool>false</vt:bool>
  </property>
  <property fmtid="{D5CDD505-2E9C-101B-9397-08002B2CF9AE}" pid="9" name="DocID">
    <vt:lpwstr>BVA-1321-1155-20060906-GE4-v6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1</vt:i4>
  </property>
</Properties>
</file>