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500" r:id="rId2"/>
    <p:sldId id="499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B42"/>
    <a:srgbClr val="800080"/>
    <a:srgbClr val="FF6FCF"/>
    <a:srgbClr val="E6E6E6"/>
    <a:srgbClr val="F39040"/>
    <a:srgbClr val="E1712D"/>
    <a:srgbClr val="00985C"/>
    <a:srgbClr val="7D7D7D"/>
    <a:srgbClr val="010000"/>
    <a:srgbClr val="37B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1391" autoAdjust="0"/>
    <p:restoredTop sz="99843" autoAdjust="0"/>
  </p:normalViewPr>
  <p:slideViewPr>
    <p:cSldViewPr snapToGrid="0" snapToObjects="1">
      <p:cViewPr>
        <p:scale>
          <a:sx n="100" d="100"/>
          <a:sy n="100" d="100"/>
        </p:scale>
        <p:origin x="-1032" y="-352"/>
      </p:cViewPr>
      <p:guideLst>
        <p:guide orient="horz" pos="3796"/>
        <p:guide pos="2879"/>
      </p:guideLst>
    </p:cSldViewPr>
  </p:slideViewPr>
  <p:outlineViewPr>
    <p:cViewPr>
      <p:scale>
        <a:sx n="33" d="100"/>
        <a:sy n="33" d="100"/>
      </p:scale>
      <p:origin x="0" y="7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77FC7-D3F3-1C49-AC3F-62D3EBF04A0E}" type="datetimeFigureOut">
              <a:rPr lang="de-DE"/>
              <a:pPr/>
              <a:t>24.04.19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2C6FB-D276-BA41-8CBE-FC3A5E2B6CCF}" type="slidenum">
              <a:rPr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08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59838" y="3836478"/>
            <a:ext cx="6033526" cy="519622"/>
          </a:xfrm>
          <a:prstGeom prst="rect">
            <a:avLst/>
          </a:prstGeom>
        </p:spPr>
        <p:txBody>
          <a:bodyPr lIns="0" rIns="0"/>
          <a:lstStyle>
            <a:lvl1pPr marL="0" indent="342000" algn="l">
              <a:lnSpc>
                <a:spcPct val="120000"/>
              </a:lnSpc>
              <a:spcBef>
                <a:spcPts val="0"/>
              </a:spcBef>
              <a:buNone/>
              <a:defRPr sz="1800" b="0" i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Name(s)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speaker</a:t>
            </a:r>
            <a:r>
              <a:rPr lang="de-DE" dirty="0" smtClean="0"/>
              <a:t>(s)</a:t>
            </a:r>
            <a:endParaRPr lang="de-DE" dirty="0" smtClean="0"/>
          </a:p>
        </p:txBody>
      </p:sp>
      <p:cxnSp>
        <p:nvCxnSpPr>
          <p:cNvPr id="14" name="Gerade Verbindung mit Pfeil 13"/>
          <p:cNvCxnSpPr/>
          <p:nvPr userDrawn="1"/>
        </p:nvCxnSpPr>
        <p:spPr>
          <a:xfrm>
            <a:off x="259837" y="38364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59837" y="2794000"/>
            <a:ext cx="8624326" cy="955040"/>
          </a:xfrm>
          <a:prstGeom prst="rect">
            <a:avLst/>
          </a:prstGeom>
        </p:spPr>
        <p:txBody>
          <a:bodyPr lIns="0" rIns="0" anchor="b" anchorCtr="0"/>
          <a:lstStyle>
            <a:lvl1pPr marL="342000" indent="0" algn="l">
              <a:lnSpc>
                <a:spcPct val="110000"/>
              </a:lnSpc>
              <a:defRPr sz="2600" b="0" i="0" spc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de-DE" dirty="0"/>
          </a:p>
        </p:txBody>
      </p:sp>
      <p:pic>
        <p:nvPicPr>
          <p:cNvPr id="5" name="Bild 4" descr="UPB_LOGO_KOMP_CMYK_GB_2015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763" y="5638800"/>
            <a:ext cx="2057400" cy="723900"/>
          </a:xfrm>
          <a:prstGeom prst="rect">
            <a:avLst/>
          </a:prstGeom>
        </p:spPr>
      </p:pic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483100"/>
            <a:ext cx="6032500" cy="506413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lnSpc>
                <a:spcPct val="120000"/>
              </a:lnSpc>
              <a:spcBef>
                <a:spcPts val="0"/>
              </a:spcBef>
              <a:buFontTx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de-DE" dirty="0" smtClean="0"/>
              <a:t>Date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9837" y="866266"/>
            <a:ext cx="8624326" cy="5491672"/>
          </a:xfrm>
          <a:prstGeom prst="rect">
            <a:avLst/>
          </a:prstGeom>
        </p:spPr>
        <p:txBody>
          <a:bodyPr lIns="0" tIns="216000" rIns="0" bIns="216000">
            <a:noAutofit/>
          </a:bodyPr>
          <a:lstStyle>
            <a:lvl1pPr indent="-34200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Font typeface="Wingdings" charset="2"/>
              <a:buChar char="§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1pPr>
            <a:lvl2pPr indent="-34200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Arial"/>
              <a:buChar char="•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2pPr>
            <a:lvl3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3pPr>
            <a:lvl4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4pPr>
            <a:lvl5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Bullet </a:t>
            </a:r>
            <a:r>
              <a:rPr lang="de-DE" dirty="0" err="1" smtClean="0"/>
              <a:t>point</a:t>
            </a:r>
            <a:endParaRPr lang="de-DE" dirty="0"/>
          </a:p>
          <a:p>
            <a:pPr lvl="1"/>
            <a:r>
              <a:rPr lang="de-DE" dirty="0" smtClean="0"/>
              <a:t>Bullet </a:t>
            </a:r>
            <a:r>
              <a:rPr lang="de-DE" dirty="0" err="1" smtClean="0"/>
              <a:t>point</a:t>
            </a:r>
            <a:endParaRPr lang="de-DE" dirty="0" smtClean="0"/>
          </a:p>
          <a:p>
            <a:pPr lvl="2"/>
            <a:r>
              <a:rPr lang="de-DE" dirty="0" smtClean="0"/>
              <a:t>Bullet </a:t>
            </a:r>
            <a:r>
              <a:rPr lang="de-DE" dirty="0" err="1" smtClean="0"/>
              <a:t>point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259837" y="8646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 userDrawn="1"/>
        </p:nvCxnSpPr>
        <p:spPr>
          <a:xfrm>
            <a:off x="259837" y="635793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838" y="325438"/>
            <a:ext cx="8624326" cy="43764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indent="342000" algn="l">
              <a:defRPr sz="2600" b="0" i="0" spc="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slide</a:t>
            </a:r>
            <a:endParaRPr lang="de-DE" dirty="0"/>
          </a:p>
        </p:txBody>
      </p:sp>
      <p:sp>
        <p:nvSpPr>
          <p:cNvPr id="32" name="Foliennummernplatzhalter 20"/>
          <p:cNvSpPr txBox="1">
            <a:spLocks/>
          </p:cNvSpPr>
          <p:nvPr userDrawn="1"/>
        </p:nvSpPr>
        <p:spPr>
          <a:xfrm>
            <a:off x="8043858" y="6390100"/>
            <a:ext cx="642942" cy="216000"/>
          </a:xfrm>
          <a:prstGeom prst="rect">
            <a:avLst/>
          </a:prstGeom>
        </p:spPr>
        <p:txBody>
          <a:bodyPr vert="horz" lIns="91440" tIns="0" rIns="91440" bIns="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75AF41-3193-41A9-B205-E86B92ACFA1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Inhaltsplatzhalter 33"/>
          <p:cNvSpPr>
            <a:spLocks noGrp="1"/>
          </p:cNvSpPr>
          <p:nvPr>
            <p:ph sz="quarter" idx="10" hasCustomPrompt="1"/>
          </p:nvPr>
        </p:nvSpPr>
        <p:spPr>
          <a:xfrm>
            <a:off x="259838" y="6362700"/>
            <a:ext cx="7055410" cy="215900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buNone/>
              <a:defRPr sz="1200">
                <a:latin typeface="Palatino"/>
                <a:cs typeface="Palatino"/>
              </a:defRPr>
            </a:lvl2pPr>
            <a:lvl3pPr>
              <a:buNone/>
              <a:defRPr sz="1200">
                <a:latin typeface="Palatino"/>
                <a:cs typeface="Palatino"/>
              </a:defRPr>
            </a:lvl3pPr>
            <a:lvl4pPr>
              <a:buNone/>
              <a:defRPr sz="1200">
                <a:latin typeface="Palatino"/>
                <a:cs typeface="Palatino"/>
              </a:defRPr>
            </a:lvl4pPr>
            <a:lvl5pPr>
              <a:buNone/>
              <a:defRPr sz="1200">
                <a:latin typeface="Palatino"/>
                <a:cs typeface="Palatino"/>
              </a:defRPr>
            </a:lvl5pPr>
          </a:lstStyle>
          <a:p>
            <a:pPr lvl="0"/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, </a:t>
            </a:r>
            <a:r>
              <a:rPr lang="de-DE" dirty="0" err="1" smtClean="0"/>
              <a:t>name</a:t>
            </a:r>
            <a:r>
              <a:rPr lang="de-DE" dirty="0" smtClean="0"/>
              <a:t>(s)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speaker</a:t>
            </a:r>
            <a:r>
              <a:rPr lang="de-DE" dirty="0" smtClean="0"/>
              <a:t>(s)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erade Verbindung mit Pfeil 18"/>
          <p:cNvCxnSpPr/>
          <p:nvPr/>
        </p:nvCxnSpPr>
        <p:spPr>
          <a:xfrm>
            <a:off x="259837" y="8646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 userDrawn="1"/>
        </p:nvCxnSpPr>
        <p:spPr>
          <a:xfrm>
            <a:off x="259837" y="635793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838" y="2806700"/>
            <a:ext cx="8624326" cy="71120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indent="342000" algn="ctr">
              <a:defRPr sz="2600" b="0" i="0" spc="0" baseline="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endParaRPr lang="de-DE" dirty="0"/>
          </a:p>
        </p:txBody>
      </p:sp>
      <p:sp>
        <p:nvSpPr>
          <p:cNvPr id="32" name="Foliennummernplatzhalter 20"/>
          <p:cNvSpPr txBox="1">
            <a:spLocks/>
          </p:cNvSpPr>
          <p:nvPr userDrawn="1"/>
        </p:nvSpPr>
        <p:spPr>
          <a:xfrm>
            <a:off x="8043858" y="6390100"/>
            <a:ext cx="642942" cy="216000"/>
          </a:xfrm>
          <a:prstGeom prst="rect">
            <a:avLst/>
          </a:prstGeom>
        </p:spPr>
        <p:txBody>
          <a:bodyPr vert="horz" lIns="91440" tIns="0" rIns="91440" bIns="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75AF41-3193-41A9-B205-E86B92ACFA1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Inhaltsplatzhalter 33"/>
          <p:cNvSpPr>
            <a:spLocks noGrp="1"/>
          </p:cNvSpPr>
          <p:nvPr>
            <p:ph sz="quarter" idx="10" hasCustomPrompt="1"/>
          </p:nvPr>
        </p:nvSpPr>
        <p:spPr>
          <a:xfrm>
            <a:off x="259838" y="6362700"/>
            <a:ext cx="7055410" cy="215900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buNone/>
              <a:defRPr sz="1200">
                <a:latin typeface="Palatino"/>
                <a:cs typeface="Palatino"/>
              </a:defRPr>
            </a:lvl2pPr>
            <a:lvl3pPr>
              <a:buNone/>
              <a:defRPr sz="1200">
                <a:latin typeface="Palatino"/>
                <a:cs typeface="Palatino"/>
              </a:defRPr>
            </a:lvl3pPr>
            <a:lvl4pPr>
              <a:buNone/>
              <a:defRPr sz="1200">
                <a:latin typeface="Palatino"/>
                <a:cs typeface="Palatino"/>
              </a:defRPr>
            </a:lvl4pPr>
            <a:lvl5pPr>
              <a:buNone/>
              <a:defRPr sz="1200">
                <a:latin typeface="Palatino"/>
                <a:cs typeface="Palatino"/>
              </a:defRPr>
            </a:lvl5pPr>
          </a:lstStyle>
          <a:p>
            <a:pPr lvl="0"/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, </a:t>
            </a:r>
            <a:r>
              <a:rPr lang="de-DE" dirty="0" err="1" smtClean="0"/>
              <a:t>name</a:t>
            </a:r>
            <a:r>
              <a:rPr lang="de-DE" dirty="0" smtClean="0"/>
              <a:t>(s)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speaker</a:t>
            </a:r>
            <a:r>
              <a:rPr lang="de-DE" dirty="0" smtClean="0"/>
              <a:t>(s)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625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Referen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9837" y="866266"/>
            <a:ext cx="8624326" cy="5491672"/>
          </a:xfrm>
          <a:prstGeom prst="rect">
            <a:avLst/>
          </a:prstGeom>
        </p:spPr>
        <p:txBody>
          <a:bodyPr lIns="0" tIns="216000" rIns="0" bIns="216000">
            <a:noAutofit/>
          </a:bodyPr>
          <a:lstStyle>
            <a:lvl1pPr indent="-3420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" charset="2"/>
              <a:buChar char="§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1pPr>
            <a:lvl2pPr indent="-34200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Arial"/>
              <a:buChar char="•"/>
              <a:defRPr sz="1200" b="0" i="0" baseline="0">
                <a:solidFill>
                  <a:srgbClr val="262626"/>
                </a:solidFill>
                <a:latin typeface="Arial"/>
                <a:cs typeface="Arial"/>
              </a:defRPr>
            </a:lvl2pPr>
            <a:lvl3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3pPr>
            <a:lvl4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4pPr>
            <a:lvl5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Bullet </a:t>
            </a:r>
            <a:r>
              <a:rPr lang="de-DE" dirty="0" err="1" smtClean="0"/>
              <a:t>point</a:t>
            </a:r>
            <a:endParaRPr lang="de-DE" dirty="0"/>
          </a:p>
          <a:p>
            <a:pPr lvl="1"/>
            <a:r>
              <a:rPr lang="de-DE" dirty="0" smtClean="0"/>
              <a:t>Bullet </a:t>
            </a:r>
            <a:r>
              <a:rPr lang="de-DE" dirty="0" err="1" smtClean="0"/>
              <a:t>point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259837" y="8646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 userDrawn="1"/>
        </p:nvCxnSpPr>
        <p:spPr>
          <a:xfrm>
            <a:off x="259837" y="635793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838" y="325438"/>
            <a:ext cx="8624326" cy="43764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indent="342000" algn="l">
              <a:defRPr sz="2600" b="0" i="0" spc="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2" name="Foliennummernplatzhalter 20"/>
          <p:cNvSpPr txBox="1">
            <a:spLocks/>
          </p:cNvSpPr>
          <p:nvPr userDrawn="1"/>
        </p:nvSpPr>
        <p:spPr>
          <a:xfrm>
            <a:off x="8043858" y="6390100"/>
            <a:ext cx="642942" cy="216000"/>
          </a:xfrm>
          <a:prstGeom prst="rect">
            <a:avLst/>
          </a:prstGeom>
        </p:spPr>
        <p:txBody>
          <a:bodyPr vert="horz" lIns="91440" tIns="0" rIns="91440" bIns="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75AF41-3193-41A9-B205-E86B92ACFA1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Inhaltsplatzhalter 33"/>
          <p:cNvSpPr>
            <a:spLocks noGrp="1"/>
          </p:cNvSpPr>
          <p:nvPr>
            <p:ph sz="quarter" idx="10" hasCustomPrompt="1"/>
          </p:nvPr>
        </p:nvSpPr>
        <p:spPr>
          <a:xfrm>
            <a:off x="259838" y="6362700"/>
            <a:ext cx="7055410" cy="215900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buNone/>
              <a:defRPr sz="1200">
                <a:latin typeface="Palatino"/>
                <a:cs typeface="Palatino"/>
              </a:defRPr>
            </a:lvl2pPr>
            <a:lvl3pPr>
              <a:buNone/>
              <a:defRPr sz="1200">
                <a:latin typeface="Palatino"/>
                <a:cs typeface="Palatino"/>
              </a:defRPr>
            </a:lvl3pPr>
            <a:lvl4pPr>
              <a:buNone/>
              <a:defRPr sz="1200">
                <a:latin typeface="Palatino"/>
                <a:cs typeface="Palatino"/>
              </a:defRPr>
            </a:lvl4pPr>
            <a:lvl5pPr>
              <a:buNone/>
              <a:defRPr sz="1200">
                <a:latin typeface="Palatino"/>
                <a:cs typeface="Palatino"/>
              </a:defRPr>
            </a:lvl5pPr>
          </a:lstStyle>
          <a:p>
            <a:pPr lvl="0"/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, </a:t>
            </a:r>
            <a:r>
              <a:rPr lang="de-DE" dirty="0" err="1" smtClean="0"/>
              <a:t>name</a:t>
            </a:r>
            <a:r>
              <a:rPr lang="de-DE" dirty="0" smtClean="0"/>
              <a:t>(s)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speaker</a:t>
            </a:r>
            <a:r>
              <a:rPr lang="de-DE" dirty="0" smtClean="0"/>
              <a:t>(s)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524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84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54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Benutzerdefiniert 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CB7B"/>
      </a:accent1>
      <a:accent2>
        <a:srgbClr val="87EA98"/>
      </a:accent2>
      <a:accent3>
        <a:srgbClr val="FF0000"/>
      </a:accent3>
      <a:accent4>
        <a:srgbClr val="FF6666"/>
      </a:accent4>
      <a:accent5>
        <a:srgbClr val="0080FF"/>
      </a:accent5>
      <a:accent6>
        <a:srgbClr val="66CCFF"/>
      </a:accent6>
      <a:hlink>
        <a:srgbClr val="0B62A4"/>
      </a:hlink>
      <a:folHlink>
        <a:srgbClr val="0C5F9E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40000"/>
            <a:lumOff val="60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1"/>
          </a:solidFill>
          <a:prstDash val="solid"/>
          <a:headEnd type="none"/>
          <a:tailEnd type="triangl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Henning Wachsmuth</dc:creator>
  <cp:lastModifiedBy>H W</cp:lastModifiedBy>
  <cp:revision>3242</cp:revision>
  <cp:lastPrinted>2015-08-24T15:24:55Z</cp:lastPrinted>
  <dcterms:created xsi:type="dcterms:W3CDTF">2015-02-13T12:30:07Z</dcterms:created>
  <dcterms:modified xsi:type="dcterms:W3CDTF">2019-04-24T14:16:54Z</dcterms:modified>
</cp:coreProperties>
</file>