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7" r:id="rId6"/>
    <p:sldId id="268" r:id="rId7"/>
    <p:sldId id="270" r:id="rId8"/>
    <p:sldId id="269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77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284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1920" userDrawn="1">
          <p15:clr>
            <a:srgbClr val="A4A3A4"/>
          </p15:clr>
        </p15:guide>
        <p15:guide id="7" pos="2948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orient="horz" pos="1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6" autoAdjust="0"/>
    <p:restoredTop sz="95703" autoAdjust="0"/>
  </p:normalViewPr>
  <p:slideViewPr>
    <p:cSldViewPr snapToGrid="0" showGuides="1">
      <p:cViewPr>
        <p:scale>
          <a:sx n="128" d="100"/>
          <a:sy n="128" d="100"/>
        </p:scale>
        <p:origin x="2536" y="1064"/>
      </p:cViewPr>
      <p:guideLst>
        <p:guide pos="5477"/>
        <p:guide orient="horz" pos="845"/>
        <p:guide pos="284"/>
        <p:guide orient="horz" pos="1638"/>
        <p:guide orient="horz" pos="3906"/>
        <p:guide orient="horz" pos="1920"/>
        <p:guide pos="2948"/>
        <p:guide pos="2767"/>
        <p:guide orient="horz" pos="1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34EE-ABA8-453A-8450-81D0F297F3A1}" type="datetimeFigureOut">
              <a:rPr lang="de-DE" smtClean="0"/>
              <a:t>20.06.18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81F8-F1C5-473C-82D3-4A56FBD5CE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81F8-F1C5-473C-82D3-4A56FBD5CEB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05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81F8-F1C5-473C-82D3-4A56FBD5CE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84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81F8-F1C5-473C-82D3-4A56FBD5CEB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8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=""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=""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=""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3636000"/>
            <a:ext cx="504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=""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=""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244047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=""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6320350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=""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4191562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44" name="Regieanweisung">
            <a:extLst>
              <a:ext uri="{FF2B5EF4-FFF2-40B4-BE49-F238E27FC236}">
                <a16:creationId xmlns="" xmlns:a16="http://schemas.microsoft.com/office/drawing/2014/main" id="{BD9CDD0A-1368-4F46-8672-866D7080458E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45" name="Regieanweisung">
              <a:extLst>
                <a:ext uri="{FF2B5EF4-FFF2-40B4-BE49-F238E27FC236}">
                  <a16:creationId xmlns="" xmlns:a16="http://schemas.microsoft.com/office/drawing/2014/main" id="{560FFD55-3E28-4D21-83D3-26E82A94F50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Regieanweisung">
              <a:extLst>
                <a:ext uri="{FF2B5EF4-FFF2-40B4-BE49-F238E27FC236}">
                  <a16:creationId xmlns="" xmlns:a16="http://schemas.microsoft.com/office/drawing/2014/main" id="{EC34B320-4C1E-4245-9A41-CCC9ABD7B744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48" name="Text // Listenebene erhöhen">
                <a:extLst>
                  <a:ext uri="{FF2B5EF4-FFF2-40B4-BE49-F238E27FC236}">
                    <a16:creationId xmlns="" xmlns:a16="http://schemas.microsoft.com/office/drawing/2014/main" id="{B757752A-C1E6-452A-91B8-858E40A3D3B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="" xmlns:a16="http://schemas.microsoft.com/office/drawing/2014/main" id="{400EBAEB-E122-42C8-8E38-D00900C961D2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0" name="Listenebenen">
                <a:extLst>
                  <a:ext uri="{FF2B5EF4-FFF2-40B4-BE49-F238E27FC236}">
                    <a16:creationId xmlns="" xmlns:a16="http://schemas.microsoft.com/office/drawing/2014/main" id="{B0B9B240-565C-498F-B402-B565B062DF2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1" name="Bild // Listenebene verringern">
                <a:extLst>
                  <a:ext uri="{FF2B5EF4-FFF2-40B4-BE49-F238E27FC236}">
                    <a16:creationId xmlns="" xmlns:a16="http://schemas.microsoft.com/office/drawing/2014/main" id="{80EB6D53-C1D8-44C2-9009-C09B6B2DB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Bild // Listenebene erhöhen">
                <a:extLst>
                  <a:ext uri="{FF2B5EF4-FFF2-40B4-BE49-F238E27FC236}">
                    <a16:creationId xmlns="" xmlns:a16="http://schemas.microsoft.com/office/drawing/2014/main" id="{FCE5168F-772A-43BE-8D47-EBF6CAD141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" name="Fußzeile">
              <a:extLst>
                <a:ext uri="{FF2B5EF4-FFF2-40B4-BE49-F238E27FC236}">
                  <a16:creationId xmlns="" xmlns:a16="http://schemas.microsoft.com/office/drawing/2014/main" id="{5989EFAD-B8FB-4939-A268-FBA2A1B06188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350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klein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1860551"/>
            <a:ext cx="8243888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/>
            </a:lvl6pPr>
            <a:lvl7pPr marL="623888" indent="-138113">
              <a:defRPr/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80026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172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=""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=""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=""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2952000"/>
            <a:ext cx="468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=""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=""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244047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=""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4289346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Auf drei Zeilen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=""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6320350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="" xmlns:a16="http://schemas.microsoft.com/office/drawing/2014/main" id="{E89B4C50-17A2-4499-A9E2-454B62ADBA6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3708988"/>
            <a:ext cx="4191562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14" name="Regieanweisung">
            <a:extLst>
              <a:ext uri="{FF2B5EF4-FFF2-40B4-BE49-F238E27FC236}">
                <a16:creationId xmlns="" xmlns:a16="http://schemas.microsoft.com/office/drawing/2014/main" id="{8C9887ED-FA56-47D8-A554-04E1CD9323EF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5" name="Regieanweisung">
              <a:extLst>
                <a:ext uri="{FF2B5EF4-FFF2-40B4-BE49-F238E27FC236}">
                  <a16:creationId xmlns="" xmlns:a16="http://schemas.microsoft.com/office/drawing/2014/main" id="{CE6B8BA5-95EE-4ADF-AAA4-2B444727A703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>
              <a:extLst>
                <a:ext uri="{FF2B5EF4-FFF2-40B4-BE49-F238E27FC236}">
                  <a16:creationId xmlns="" xmlns:a16="http://schemas.microsoft.com/office/drawing/2014/main" id="{222B9A67-489E-4DD3-AD0C-713B472E9ADA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>
                <a:extLst>
                  <a:ext uri="{FF2B5EF4-FFF2-40B4-BE49-F238E27FC236}">
                    <a16:creationId xmlns="" xmlns:a16="http://schemas.microsoft.com/office/drawing/2014/main" id="{84F94400-F15F-43A3-9B21-1301F771A7DD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9" name="Text // Listenebene verringern">
                <a:extLst>
                  <a:ext uri="{FF2B5EF4-FFF2-40B4-BE49-F238E27FC236}">
                    <a16:creationId xmlns="" xmlns:a16="http://schemas.microsoft.com/office/drawing/2014/main" id="{46971079-7FCD-44C4-9788-235520CB725B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0" name="Listenebenen">
                <a:extLst>
                  <a:ext uri="{FF2B5EF4-FFF2-40B4-BE49-F238E27FC236}">
                    <a16:creationId xmlns="" xmlns:a16="http://schemas.microsoft.com/office/drawing/2014/main" id="{16FBC351-E303-4C57-9EF6-AA9029784DE2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1" name="Bild // Listenebene verringern">
                <a:extLst>
                  <a:ext uri="{FF2B5EF4-FFF2-40B4-BE49-F238E27FC236}">
                    <a16:creationId xmlns="" xmlns:a16="http://schemas.microsoft.com/office/drawing/2014/main" id="{ACA43603-CBEF-4D0E-B415-8835AD6373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>
                <a:extLst>
                  <a:ext uri="{FF2B5EF4-FFF2-40B4-BE49-F238E27FC236}">
                    <a16:creationId xmlns="" xmlns:a16="http://schemas.microsoft.com/office/drawing/2014/main" id="{45BCC3F1-3AC1-4608-B7BA-063CDA8EA5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Fußzeile">
              <a:extLst>
                <a:ext uri="{FF2B5EF4-FFF2-40B4-BE49-F238E27FC236}">
                  <a16:creationId xmlns="" xmlns:a16="http://schemas.microsoft.com/office/drawing/2014/main" id="{319292A5-0730-4F47-B00E-3B95A0274E67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68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=""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=""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=""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2268000"/>
            <a:ext cx="450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  <a:br>
              <a:rPr lang="de-DE" dirty="0"/>
            </a:br>
            <a:r>
              <a:rPr lang="de-DE" dirty="0"/>
              <a:t>als Zweizeiler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=""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=""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244047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=""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2091629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Zeilen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=""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4558651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Auf ganzen vier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="" xmlns:a16="http://schemas.microsoft.com/office/drawing/2014/main" id="{E89B4C50-17A2-4499-A9E2-454B62ADBA6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3708988"/>
            <a:ext cx="5449535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="" xmlns:a16="http://schemas.microsoft.com/office/drawing/2014/main" id="{2BF5FE1F-FB33-4327-B3C9-F0F64BBE1766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3024000"/>
            <a:ext cx="4191562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15" name="Regieanweisung">
            <a:extLst>
              <a:ext uri="{FF2B5EF4-FFF2-40B4-BE49-F238E27FC236}">
                <a16:creationId xmlns="" xmlns:a16="http://schemas.microsoft.com/office/drawing/2014/main" id="{A484DCFD-602A-4584-B656-B5E8202DF606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6" name="Regieanweisung">
              <a:extLst>
                <a:ext uri="{FF2B5EF4-FFF2-40B4-BE49-F238E27FC236}">
                  <a16:creationId xmlns="" xmlns:a16="http://schemas.microsoft.com/office/drawing/2014/main" id="{BDA13368-94B1-4D95-964C-20668D9A53C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>
              <a:extLst>
                <a:ext uri="{FF2B5EF4-FFF2-40B4-BE49-F238E27FC236}">
                  <a16:creationId xmlns="" xmlns:a16="http://schemas.microsoft.com/office/drawing/2014/main" id="{C9482924-CAA1-4939-8032-C6CB96CD0E61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9" name="Text // Listenebene erhöhen">
                <a:extLst>
                  <a:ext uri="{FF2B5EF4-FFF2-40B4-BE49-F238E27FC236}">
                    <a16:creationId xmlns="" xmlns:a16="http://schemas.microsoft.com/office/drawing/2014/main" id="{0212010E-35ED-472B-AC42-5AF06DE0E1A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20" name="Text // Listenebene verringern">
                <a:extLst>
                  <a:ext uri="{FF2B5EF4-FFF2-40B4-BE49-F238E27FC236}">
                    <a16:creationId xmlns="" xmlns:a16="http://schemas.microsoft.com/office/drawing/2014/main" id="{0C37D0D7-543D-4E47-BB33-F61262B4FAF7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1" name="Listenebenen">
                <a:extLst>
                  <a:ext uri="{FF2B5EF4-FFF2-40B4-BE49-F238E27FC236}">
                    <a16:creationId xmlns="" xmlns:a16="http://schemas.microsoft.com/office/drawing/2014/main" id="{0862F84C-61DC-41BB-A7DA-AB5ADA6F578A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2" name="Bild // Listenebene verringern">
                <a:extLst>
                  <a:ext uri="{FF2B5EF4-FFF2-40B4-BE49-F238E27FC236}">
                    <a16:creationId xmlns="" xmlns:a16="http://schemas.microsoft.com/office/drawing/2014/main" id="{1FC184C1-5E3B-43D8-9682-EFC1DEFFB6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Bild // Listenebene erhöhen">
                <a:extLst>
                  <a:ext uri="{FF2B5EF4-FFF2-40B4-BE49-F238E27FC236}">
                    <a16:creationId xmlns="" xmlns:a16="http://schemas.microsoft.com/office/drawing/2014/main" id="{73C19225-8ED6-4FAD-A66A-7A9BDE9F6F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Fußzeile">
              <a:extLst>
                <a:ext uri="{FF2B5EF4-FFF2-40B4-BE49-F238E27FC236}">
                  <a16:creationId xmlns="" xmlns:a16="http://schemas.microsoft.com/office/drawing/2014/main" id="{4655E73A-B757-479F-81DD-E70643C94FBA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87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77" userDrawn="1">
          <p15:clr>
            <a:srgbClr val="FBAE40"/>
          </p15:clr>
        </p15:guide>
        <p15:guide id="2" pos="2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8243888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3888" indent="-138113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7316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 userDrawn="1">
          <p15:clr>
            <a:srgbClr val="FBAE40"/>
          </p15:clr>
        </p15:guide>
        <p15:guide id="2" pos="5477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1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5613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auf einer Zeile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136913"/>
            <a:ext cx="8243888" cy="4063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3888" indent="-138113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46793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  <p15:guide id="5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36FA682E-5CF8-4B4C-B86B-5237CEB1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2579687"/>
            <a:ext cx="4131089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731735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1" y="3043238"/>
            <a:ext cx="8245477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/>
            </a:lvl6pPr>
            <a:lvl7pPr marL="623888" indent="-138113">
              <a:defRPr/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464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="" xmlns:a16="http://schemas.microsoft.com/office/drawing/2014/main" id="{E61F6595-0C30-4664-8152-9D78417BCD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9951" y="1438274"/>
            <a:ext cx="4013200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1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9" name="Vertikaler Textplatzhalter 2">
            <a:extLst>
              <a:ext uri="{FF2B5EF4-FFF2-40B4-BE49-F238E27FC236}">
                <a16:creationId xmlns="" xmlns:a16="http://schemas.microsoft.com/office/drawing/2014/main" id="{44D287F0-DBF5-426F-B35B-53457A9D688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3043238"/>
            <a:ext cx="394335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/>
            </a:lvl6pPr>
            <a:lvl7pPr marL="623888" indent="-138113">
              <a:defRPr/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="" xmlns:a16="http://schemas.microsoft.com/office/drawing/2014/main" id="{A39B718C-D599-4641-A385-B293319C20A8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79950" y="5725409"/>
            <a:ext cx="4014788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728717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kurz // 2x Inah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2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kurz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="" xmlns:a16="http://schemas.microsoft.com/office/drawing/2014/main" id="{511C3849-4A62-4281-8865-052CE3E982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394176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/>
            </a:lvl6pPr>
            <a:lvl7pPr marL="623888" indent="-138113">
              <a:defRPr/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4C9754B1-C6C8-4316-BA2C-DA72E278B0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79950" y="2581847"/>
            <a:ext cx="4013200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88" indent="-138113">
              <a:defRPr/>
            </a:lvl6pPr>
            <a:lvl7pPr marL="623888" indent="-138113">
              <a:defRPr/>
            </a:lvl7pPr>
            <a:lvl8pPr marL="623888" indent="-138113">
              <a:defRPr/>
            </a:lvl8pPr>
            <a:lvl9pPr marL="623888" indent="-138113"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767485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egieanweisung">
            <a:extLst>
              <a:ext uri="{FF2B5EF4-FFF2-40B4-BE49-F238E27FC236}">
                <a16:creationId xmlns="" xmlns:a16="http://schemas.microsoft.com/office/drawing/2014/main" id="{DB1A54AA-113C-4A95-A984-DEF5AEAFE104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8" name="Regieanweisung">
              <a:extLst>
                <a:ext uri="{FF2B5EF4-FFF2-40B4-BE49-F238E27FC236}">
                  <a16:creationId xmlns="" xmlns:a16="http://schemas.microsoft.com/office/drawing/2014/main" id="{3E7BBF96-B12B-424D-89F0-4173814A5DC8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Regieanweisung">
              <a:extLst>
                <a:ext uri="{FF2B5EF4-FFF2-40B4-BE49-F238E27FC236}">
                  <a16:creationId xmlns="" xmlns:a16="http://schemas.microsoft.com/office/drawing/2014/main" id="{3ADB6EAD-10C0-4528-81B7-A8142E7E0CB9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20" name="Text // Listenebene erhöhen">
                <a:extLst>
                  <a:ext uri="{FF2B5EF4-FFF2-40B4-BE49-F238E27FC236}">
                    <a16:creationId xmlns="" xmlns:a16="http://schemas.microsoft.com/office/drawing/2014/main" id="{FAB3FBC5-F07B-4D05-8B61-BB9749A56C93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21" name="Text // Listenebene verringern">
                <a:extLst>
                  <a:ext uri="{FF2B5EF4-FFF2-40B4-BE49-F238E27FC236}">
                    <a16:creationId xmlns="" xmlns:a16="http://schemas.microsoft.com/office/drawing/2014/main" id="{107D8539-CD39-4D17-86D5-7CD4C9DA8156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2" name="Listenebenen">
                <a:extLst>
                  <a:ext uri="{FF2B5EF4-FFF2-40B4-BE49-F238E27FC236}">
                    <a16:creationId xmlns="" xmlns:a16="http://schemas.microsoft.com/office/drawing/2014/main" id="{25515F67-F671-4831-BA35-56BFF72BBBE9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3" name="Bild // Listenebene verringern">
                <a:extLst>
                  <a:ext uri="{FF2B5EF4-FFF2-40B4-BE49-F238E27FC236}">
                    <a16:creationId xmlns="" xmlns:a16="http://schemas.microsoft.com/office/drawing/2014/main" id="{E2FCD400-86F0-4B52-BBE7-933973A94E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Bild // Listenebene erhöhen">
                <a:extLst>
                  <a:ext uri="{FF2B5EF4-FFF2-40B4-BE49-F238E27FC236}">
                    <a16:creationId xmlns="" xmlns:a16="http://schemas.microsoft.com/office/drawing/2014/main" id="{E5DF6BE1-7FFB-4DB7-BE22-885E9BC365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Fußzeile">
              <a:extLst>
                <a:ext uri="{FF2B5EF4-FFF2-40B4-BE49-F238E27FC236}">
                  <a16:creationId xmlns="" xmlns:a16="http://schemas.microsoft.com/office/drawing/2014/main" id="{6745192A-BE4C-4A7D-818A-A96E3EA4B8F3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7" name="Hintergrundnetz">
            <a:extLst>
              <a:ext uri="{FF2B5EF4-FFF2-40B4-BE49-F238E27FC236}">
                <a16:creationId xmlns="" xmlns:a16="http://schemas.microsoft.com/office/drawing/2014/main" id="{0041682D-962C-433D-9AF0-6AC0C57E9ED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1400" y="0"/>
            <a:ext cx="8102600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C6568EB-7A65-4947-8FCE-4211D6C0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358068"/>
            <a:ext cx="6804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cap="none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9pPr>
          </a:lstStyle>
          <a:p>
            <a:r>
              <a:rPr lang="de-DE" smtClean="0"/>
              <a:t>Name Referent*in und oder Titel </a:t>
            </a:r>
            <a:endParaRPr lang="de-DE" dirty="0"/>
          </a:p>
        </p:txBody>
      </p:sp>
      <p:pic>
        <p:nvPicPr>
          <p:cNvPr id="10" name="Grafik 9" hidden="1">
            <a:extLst>
              <a:ext uri="{FF2B5EF4-FFF2-40B4-BE49-F238E27FC236}">
                <a16:creationId xmlns="" xmlns:a16="http://schemas.microsoft.com/office/drawing/2014/main" id="{4D759283-1FCD-4FDD-A2C1-388AF6E4C1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2EC577E2-94BA-405A-9ADC-403B5C1D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6FA682E-5CF8-4B4C-B86B-5237CEB1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2579687"/>
            <a:ext cx="8243888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Sechste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Siebte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Achte Ebene</a:t>
            </a:r>
          </a:p>
          <a:p>
            <a:pPr marL="623888" lvl="4" indent="-138113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476AEA1-1BD2-418B-A501-5FE09F89F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738" y="6358067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fld id="{C0BC624C-2554-4659-A1D8-66347873820C}" type="slidenum">
              <a:rPr lang="de-DE" smtClean="0"/>
              <a:pPr/>
              <a:t>‹#›</a:t>
            </a:fld>
            <a:endParaRPr lang="de-DE" sz="1800" dirty="0"/>
          </a:p>
        </p:txBody>
      </p:sp>
      <p:sp>
        <p:nvSpPr>
          <p:cNvPr id="15" name="Logo UPD">
            <a:extLst>
              <a:ext uri="{FF2B5EF4-FFF2-40B4-BE49-F238E27FC236}">
                <a16:creationId xmlns="" xmlns:a16="http://schemas.microsoft.com/office/drawing/2014/main" id="{DD0C6D0A-3746-490C-A4C3-86266A150D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121248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8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68" r:id="rId5"/>
    <p:sldLayoutId id="2147483661" r:id="rId6"/>
    <p:sldLayoutId id="2147483664" r:id="rId7"/>
    <p:sldLayoutId id="2147483665" r:id="rId8"/>
    <p:sldLayoutId id="2147483666" r:id="rId9"/>
    <p:sldLayoutId id="2147483667" r:id="rId10"/>
  </p:sldLayoutIdLst>
  <p:hf hdr="0" dt="0"/>
  <p:txStyles>
    <p:titleStyle>
      <a:lvl1pPr marL="0" indent="0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DejaVuSansMonoPowerline" charset="0"/>
        <a:buChar char="◯"/>
        <a:tabLst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FiraMonoForPowerline-Bold" charset="0"/>
        <a:buChar char="◯"/>
        <a:tabLst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6700" indent="-266700" algn="l" defTabSz="6858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</a:schemeClr>
        </a:buClr>
        <a:buSzPct val="70000"/>
        <a:buFont typeface="Wingdings 2" panose="05020102010507070707" pitchFamily="18" charset="2"/>
        <a:buChar char=""/>
        <a:tabLst/>
        <a:defRPr sz="2000" b="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</a:schemeClr>
        </a:buClr>
        <a:buSzPct val="7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23888" indent="-138113" algn="l" defTabSz="685800" rtl="0" eaLnBrk="1" latinLnBrk="0" hangingPunct="1">
        <a:lnSpc>
          <a:spcPct val="104000"/>
        </a:lnSpc>
        <a:spcBef>
          <a:spcPts val="0"/>
        </a:spcBef>
        <a:buClr>
          <a:schemeClr val="tx1">
            <a:lumMod val="50000"/>
          </a:schemeClr>
        </a:buClr>
        <a:buFont typeface="Arial" panose="020B0604020202020204" pitchFamily="34" charset="0"/>
        <a:buChar char="•"/>
        <a:tabLst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="" xmlns:a16="http://schemas.microsoft.com/office/drawing/2014/main" id="{EBB41F53-2AAF-4488-9CA0-6973D78E54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406" r="406"/>
          <a:stretch>
            <a:fillRect/>
          </a:stretch>
        </p:blipFill>
        <p:spPr/>
      </p:pic>
      <p:sp>
        <p:nvSpPr>
          <p:cNvPr id="9" name="Titel 8">
            <a:extLst>
              <a:ext uri="{FF2B5EF4-FFF2-40B4-BE49-F238E27FC236}">
                <a16:creationId xmlns="" xmlns:a16="http://schemas.microsoft.com/office/drawing/2014/main" id="{E478570F-3099-4148-82FA-1FF498746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NAME FACHBEREICH ODER INSTITUTION</a:t>
            </a:r>
            <a:endParaRPr lang="de-DE" dirty="0"/>
          </a:p>
        </p:txBody>
      </p:sp>
      <p:sp>
        <p:nvSpPr>
          <p:cNvPr id="10" name="Untertitel 9">
            <a:extLst>
              <a:ext uri="{FF2B5EF4-FFF2-40B4-BE49-F238E27FC236}">
                <a16:creationId xmlns="" xmlns:a16="http://schemas.microsoft.com/office/drawing/2014/main" id="{0DAD9E59-6450-44E5-83E3-90075C50A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UNTERTITEL oder </a:t>
            </a:r>
            <a:r>
              <a:rPr lang="de-DE" dirty="0" err="1" smtClean="0"/>
              <a:t>autor</a:t>
            </a:r>
            <a:r>
              <a:rPr lang="de-DE" dirty="0" smtClean="0"/>
              <a:t> DER </a:t>
            </a:r>
            <a:r>
              <a:rPr lang="de-DE" dirty="0"/>
              <a:t>PRÄSENTATION</a:t>
            </a:r>
          </a:p>
        </p:txBody>
      </p:sp>
      <p:sp>
        <p:nvSpPr>
          <p:cNvPr id="18" name="Vertikaler Textplatzhalter 17">
            <a:extLst>
              <a:ext uri="{FF2B5EF4-FFF2-40B4-BE49-F238E27FC236}">
                <a16:creationId xmlns="" xmlns:a16="http://schemas.microsoft.com/office/drawing/2014/main" id="{E9D763D4-BF64-4BE3-96EC-2BF53CA42163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0" y="5076000"/>
            <a:ext cx="5736537" cy="644792"/>
          </a:xfrm>
        </p:spPr>
        <p:txBody>
          <a:bodyPr/>
          <a:lstStyle/>
          <a:p>
            <a:r>
              <a:rPr lang="de-DE" dirty="0"/>
              <a:t>HEADLINE </a:t>
            </a:r>
            <a:r>
              <a:rPr lang="de-DE"/>
              <a:t>IN </a:t>
            </a:r>
            <a:r>
              <a:rPr lang="de-DE" smtClean="0"/>
              <a:t>UPB-CYAN</a:t>
            </a:r>
          </a:p>
        </p:txBody>
      </p:sp>
      <p:sp>
        <p:nvSpPr>
          <p:cNvPr id="19" name="Vertikaler Textplatzhalter 18">
            <a:extLst>
              <a:ext uri="{FF2B5EF4-FFF2-40B4-BE49-F238E27FC236}">
                <a16:creationId xmlns="" xmlns:a16="http://schemas.microsoft.com/office/drawing/2014/main" id="{568FEE85-4FE6-4B57-AF6B-A2BA8450385C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0" y="4392494"/>
            <a:ext cx="5020315" cy="644792"/>
          </a:xfrm>
        </p:spPr>
        <p:txBody>
          <a:bodyPr/>
          <a:lstStyle/>
          <a:p>
            <a:r>
              <a:rPr lang="de-DE" dirty="0" smtClean="0"/>
              <a:t>HIER </a:t>
            </a:r>
            <a:r>
              <a:rPr lang="de-DE" dirty="0"/>
              <a:t>STEHT EINE (Ä)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34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9065A69E-5A41-4DAE-A708-FC157EE7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Hier steht eine dreizeilige Überschrift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in der Arial Narrow </a:t>
            </a:r>
            <a:r>
              <a:rPr lang="de-DE" dirty="0" err="1">
                <a:solidFill>
                  <a:schemeClr val="accent5"/>
                </a:solidFill>
              </a:rPr>
              <a:t>Bold</a:t>
            </a:r>
            <a:r>
              <a:rPr lang="de-DE" dirty="0">
                <a:solidFill>
                  <a:schemeClr val="accent5"/>
                </a:solidFill>
              </a:rPr>
              <a:t> mit 32 Punkt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in UPB-Orange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9B8AE6A7-B86B-46E6-94E1-409437F4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Ihil</a:t>
            </a:r>
            <a:r>
              <a:rPr lang="de-DE" dirty="0"/>
              <a:t> </a:t>
            </a:r>
            <a:r>
              <a:rPr lang="de-DE" dirty="0" err="1" smtClean="0"/>
              <a:t>iurioru</a:t>
            </a:r>
            <a:r>
              <a:rPr lang="de-DE" dirty="0" smtClean="0"/>
              <a:t> </a:t>
            </a:r>
            <a:r>
              <a:rPr lang="de-DE" dirty="0" err="1"/>
              <a:t>ptatem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porro</a:t>
            </a:r>
            <a:r>
              <a:rPr lang="de-DE" dirty="0"/>
              <a:t>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siminiam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voloribus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dias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moluptaturia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aperia</a:t>
            </a:r>
            <a:r>
              <a:rPr lang="de-DE" dirty="0"/>
              <a:t> </a:t>
            </a:r>
            <a:r>
              <a:rPr lang="de-DE" dirty="0" err="1"/>
              <a:t>diores</a:t>
            </a:r>
            <a:r>
              <a:rPr lang="de-DE" dirty="0"/>
              <a:t> </a:t>
            </a:r>
            <a:r>
              <a:rPr lang="de-DE" dirty="0" err="1"/>
              <a:t>expe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tiorpossecum</a:t>
            </a:r>
            <a:r>
              <a:rPr lang="de-DE" dirty="0"/>
              <a:t> quos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maionse</a:t>
            </a:r>
            <a:r>
              <a:rPr lang="de-DE" dirty="0"/>
              <a:t> </a:t>
            </a:r>
            <a:r>
              <a:rPr lang="de-DE" dirty="0" err="1"/>
              <a:t>quatia</a:t>
            </a:r>
            <a:r>
              <a:rPr lang="de-DE" dirty="0"/>
              <a:t> </a:t>
            </a:r>
            <a:r>
              <a:rPr lang="de-DE" dirty="0" err="1"/>
              <a:t>quostrunti</a:t>
            </a:r>
            <a:r>
              <a:rPr lang="de-DE" dirty="0"/>
              <a:t> </a:t>
            </a:r>
            <a:r>
              <a:rPr lang="de-DE" dirty="0" err="1"/>
              <a:t>vendi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et </a:t>
            </a:r>
            <a:r>
              <a:rPr lang="de-DE" dirty="0" err="1"/>
              <a:t>ute</a:t>
            </a:r>
            <a:r>
              <a:rPr lang="de-DE" dirty="0"/>
              <a:t> et es </a:t>
            </a:r>
            <a:r>
              <a:rPr lang="de-DE" dirty="0" err="1"/>
              <a:t>delles</a:t>
            </a:r>
            <a:r>
              <a:rPr lang="de-DE" dirty="0"/>
              <a:t> </a:t>
            </a:r>
            <a:r>
              <a:rPr lang="de-DE" dirty="0" err="1"/>
              <a:t>alictotatem</a:t>
            </a:r>
            <a:r>
              <a:rPr lang="de-DE" dirty="0"/>
              <a:t> </a:t>
            </a:r>
            <a:r>
              <a:rPr lang="de-DE" dirty="0" err="1"/>
              <a:t>aditi</a:t>
            </a:r>
            <a:r>
              <a:rPr lang="de-DE" dirty="0"/>
              <a:t> quo es </a:t>
            </a:r>
            <a:r>
              <a:rPr lang="de-DE" dirty="0" err="1"/>
              <a:t>re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r>
              <a:rPr lang="de-DE" dirty="0"/>
              <a:t>Dis </a:t>
            </a:r>
            <a:r>
              <a:rPr lang="de-DE" dirty="0" err="1"/>
              <a:t>dero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maioriatia</a:t>
            </a:r>
            <a:r>
              <a:rPr lang="de-DE" dirty="0"/>
              <a:t> </a:t>
            </a:r>
            <a:r>
              <a:rPr lang="de-DE" dirty="0" err="1"/>
              <a:t>comnihi</a:t>
            </a:r>
            <a:r>
              <a:rPr lang="de-DE" dirty="0"/>
              <a:t> </a:t>
            </a:r>
            <a:r>
              <a:rPr lang="de-DE" dirty="0" err="1"/>
              <a:t>cienduntia</a:t>
            </a:r>
            <a:r>
              <a:rPr lang="de-DE" dirty="0"/>
              <a:t> </a:t>
            </a:r>
            <a:r>
              <a:rPr lang="de-DE" dirty="0" err="1"/>
              <a:t>comnihita</a:t>
            </a:r>
            <a:r>
              <a:rPr lang="de-DE" dirty="0"/>
              <a:t> </a:t>
            </a:r>
            <a:r>
              <a:rPr lang="de-DE" dirty="0" err="1"/>
              <a:t>voluptium</a:t>
            </a:r>
            <a:r>
              <a:rPr lang="de-DE" dirty="0"/>
              <a:t> et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evendianis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</a:t>
            </a:r>
            <a:r>
              <a:rPr lang="de-DE" dirty="0" err="1"/>
              <a:t>doluptatae</a:t>
            </a:r>
            <a:r>
              <a:rPr lang="de-DE" dirty="0"/>
              <a:t> </a:t>
            </a:r>
            <a:r>
              <a:rPr lang="de-DE" dirty="0" err="1"/>
              <a:t>velest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et </a:t>
            </a:r>
            <a:r>
              <a:rPr lang="de-DE" dirty="0" err="1"/>
              <a:t>ape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la nobis </a:t>
            </a:r>
            <a:r>
              <a:rPr lang="de-DE" dirty="0" err="1"/>
              <a:t>modis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 </a:t>
            </a:r>
            <a:r>
              <a:rPr lang="de-DE" dirty="0" err="1"/>
              <a:t>modit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at </a:t>
            </a:r>
            <a:r>
              <a:rPr lang="de-DE" dirty="0" err="1"/>
              <a:t>ace-pe</a:t>
            </a:r>
            <a:r>
              <a:rPr lang="de-DE" dirty="0"/>
              <a:t> natum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venia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vendestis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la </a:t>
            </a:r>
            <a:r>
              <a:rPr lang="de-DE" dirty="0" err="1"/>
              <a:t>niet</a:t>
            </a:r>
            <a:r>
              <a:rPr lang="de-DE" dirty="0"/>
              <a:t> </a:t>
            </a:r>
            <a:r>
              <a:rPr lang="de-DE" dirty="0" err="1"/>
              <a:t>voluptatur</a:t>
            </a:r>
            <a:r>
              <a:rPr lang="de-DE" dirty="0"/>
              <a:t>, </a:t>
            </a:r>
            <a:r>
              <a:rPr lang="de-DE" dirty="0" err="1"/>
              <a:t>volectur</a:t>
            </a:r>
            <a:r>
              <a:rPr lang="de-DE" dirty="0"/>
              <a:t>? </a:t>
            </a:r>
            <a:r>
              <a:rPr lang="de-DE" dirty="0" err="1"/>
              <a:t>Nulluptam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vere</a:t>
            </a:r>
            <a:r>
              <a:rPr lang="de-DE" dirty="0"/>
              <a:t> </a:t>
            </a:r>
            <a:r>
              <a:rPr lang="de-DE" dirty="0" err="1"/>
              <a:t>vollabo</a:t>
            </a:r>
            <a:r>
              <a:rPr lang="de-DE" dirty="0"/>
              <a:t> </a:t>
            </a:r>
            <a:r>
              <a:rPr lang="de-DE" dirty="0" err="1"/>
              <a:t>riatem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ex.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7558FB1-F40F-4E50-8A29-42D78407A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93F7703-3707-4164-B4F6-5B5880CC8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43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="" xmlns:a16="http://schemas.microsoft.com/office/drawing/2014/main" id="{7F39B63E-986F-4BAE-B748-B92847D115C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45" r="45"/>
          <a:stretch>
            <a:fillRect/>
          </a:stretch>
        </p:blipFill>
        <p:spPr/>
      </p:pic>
      <p:sp>
        <p:nvSpPr>
          <p:cNvPr id="10" name="Titel 9">
            <a:extLst>
              <a:ext uri="{FF2B5EF4-FFF2-40B4-BE49-F238E27FC236}">
                <a16:creationId xmlns="" xmlns:a16="http://schemas.microsoft.com/office/drawing/2014/main" id="{9065A69E-5A41-4DAE-A708-FC157EE7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Hier steht eine </a:t>
            </a:r>
            <a:br>
              <a:rPr lang="de-DE" dirty="0">
                <a:solidFill>
                  <a:schemeClr val="accent4"/>
                </a:solidFill>
              </a:rPr>
            </a:br>
            <a:r>
              <a:rPr lang="de-DE" dirty="0">
                <a:solidFill>
                  <a:schemeClr val="accent4"/>
                </a:solidFill>
              </a:rPr>
              <a:t>dreizeilige Überschrift </a:t>
            </a:r>
            <a:br>
              <a:rPr lang="de-DE" dirty="0">
                <a:solidFill>
                  <a:schemeClr val="accent4"/>
                </a:solidFill>
              </a:rPr>
            </a:br>
            <a:r>
              <a:rPr lang="de-DE" dirty="0">
                <a:solidFill>
                  <a:schemeClr val="accent4"/>
                </a:solidFill>
              </a:rPr>
              <a:t>in der Arial Narrow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7558FB1-F40F-4E50-8A29-42D78407A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93F7703-3707-4164-B4F6-5B5880CC8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9B8AE6A7-B86B-46E6-94E1-409437F4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Ihil</a:t>
            </a:r>
            <a:r>
              <a:rPr lang="de-DE" dirty="0"/>
              <a:t> </a:t>
            </a:r>
            <a:r>
              <a:rPr lang="de-DE" dirty="0" err="1"/>
              <a:t>iurioru</a:t>
            </a:r>
            <a:r>
              <a:rPr lang="de-DE" dirty="0"/>
              <a:t> </a:t>
            </a:r>
            <a:r>
              <a:rPr lang="de-DE" dirty="0" err="1"/>
              <a:t>ptatem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porro</a:t>
            </a:r>
            <a:r>
              <a:rPr lang="de-DE" dirty="0"/>
              <a:t>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simi-niam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voloribus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dias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moluptaturia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aperia</a:t>
            </a:r>
            <a:r>
              <a:rPr lang="de-DE" dirty="0"/>
              <a:t> </a:t>
            </a:r>
            <a:r>
              <a:rPr lang="de-DE" dirty="0" err="1"/>
              <a:t>diores</a:t>
            </a:r>
            <a:r>
              <a:rPr lang="de-DE" dirty="0"/>
              <a:t> </a:t>
            </a:r>
            <a:r>
              <a:rPr lang="de-DE" dirty="0" err="1"/>
              <a:t>expe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tiorposse</a:t>
            </a:r>
            <a:r>
              <a:rPr lang="de-DE" dirty="0"/>
              <a:t>-cum quos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maionse</a:t>
            </a:r>
            <a:r>
              <a:rPr lang="de-DE" dirty="0"/>
              <a:t> </a:t>
            </a:r>
            <a:r>
              <a:rPr lang="de-DE" dirty="0" err="1"/>
              <a:t>quatia</a:t>
            </a:r>
            <a:r>
              <a:rPr lang="de-DE" dirty="0"/>
              <a:t> </a:t>
            </a:r>
            <a:r>
              <a:rPr lang="de-DE" dirty="0" err="1"/>
              <a:t>quostrunti</a:t>
            </a:r>
            <a:r>
              <a:rPr lang="de-DE" dirty="0"/>
              <a:t> </a:t>
            </a:r>
            <a:r>
              <a:rPr lang="de-DE" dirty="0" err="1"/>
              <a:t>vendi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et </a:t>
            </a:r>
            <a:r>
              <a:rPr lang="de-DE" dirty="0" err="1"/>
              <a:t>ute</a:t>
            </a:r>
            <a:r>
              <a:rPr lang="de-DE" dirty="0"/>
              <a:t> et es </a:t>
            </a:r>
            <a:r>
              <a:rPr lang="de-DE" dirty="0" err="1"/>
              <a:t>delles</a:t>
            </a:r>
            <a:r>
              <a:rPr lang="de-DE" dirty="0"/>
              <a:t> </a:t>
            </a:r>
            <a:r>
              <a:rPr lang="de-DE" dirty="0" err="1"/>
              <a:t>alictotatem</a:t>
            </a:r>
            <a:r>
              <a:rPr lang="de-DE" dirty="0"/>
              <a:t> </a:t>
            </a:r>
            <a:r>
              <a:rPr lang="de-DE" dirty="0" err="1"/>
              <a:t>aditi</a:t>
            </a:r>
            <a:r>
              <a:rPr lang="de-DE" dirty="0"/>
              <a:t> quo es </a:t>
            </a:r>
            <a:r>
              <a:rPr lang="de-DE" dirty="0" err="1"/>
              <a:t>re</a:t>
            </a:r>
            <a:r>
              <a:rPr lang="de-DE" dirty="0"/>
              <a:t>.</a:t>
            </a:r>
          </a:p>
        </p:txBody>
      </p:sp>
      <p:sp>
        <p:nvSpPr>
          <p:cNvPr id="13" name="Vertikaler Textplatzhalter 12">
            <a:extLst>
              <a:ext uri="{FF2B5EF4-FFF2-40B4-BE49-F238E27FC236}">
                <a16:creationId xmlns="" xmlns:a16="http://schemas.microsoft.com/office/drawing/2014/main" id="{42EC6D2B-D1BD-497B-8392-01B3B4D0843E}"/>
              </a:ext>
            </a:extLst>
          </p:cNvPr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/>
              <a:t>An dieser Stelle steht eine Bildunterschrift. </a:t>
            </a:r>
            <a:r>
              <a:rPr lang="de-DE" dirty="0" err="1"/>
              <a:t>Hiliae</a:t>
            </a:r>
            <a:r>
              <a:rPr lang="de-DE" dirty="0"/>
              <a:t> si </a:t>
            </a:r>
            <a:r>
              <a:rPr lang="de-DE" dirty="0" err="1"/>
              <a:t>int</a:t>
            </a:r>
            <a:r>
              <a:rPr lang="de-DE" dirty="0"/>
              <a:t> </a:t>
            </a:r>
            <a:r>
              <a:rPr lang="de-DE" dirty="0" err="1"/>
              <a:t>eosam</a:t>
            </a:r>
            <a:r>
              <a:rPr lang="de-DE" dirty="0"/>
              <a:t> </a:t>
            </a:r>
            <a:r>
              <a:rPr lang="de-DE" dirty="0" err="1"/>
              <a:t>eation</a:t>
            </a:r>
            <a:endParaRPr lang="de-DE" dirty="0"/>
          </a:p>
          <a:p>
            <a:r>
              <a:rPr lang="de-DE" dirty="0"/>
              <a:t>ex et es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labo</a:t>
            </a:r>
            <a:r>
              <a:rPr lang="de-DE" dirty="0"/>
              <a:t>. </a:t>
            </a:r>
            <a:r>
              <a:rPr lang="de-DE" dirty="0" err="1"/>
              <a:t>Namus</a:t>
            </a:r>
            <a:r>
              <a:rPr lang="de-DE" dirty="0"/>
              <a:t> pro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evelist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14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77FBA67D-41E7-41E5-9E1B-367BD419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Hier steht eine kurze 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zweizeilige Überschrift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F26459EF-FBBB-480C-A4F9-46A450ECA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33ACADB-394E-4198-92C3-6BAD229C1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Vertikaler Textplatzhalter 10">
            <a:extLst>
              <a:ext uri="{FF2B5EF4-FFF2-40B4-BE49-F238E27FC236}">
                <a16:creationId xmlns="" xmlns:a16="http://schemas.microsoft.com/office/drawing/2014/main" id="{0496521F-B432-476C-8FD1-A0F09ACF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 err="1"/>
              <a:t>Ihil</a:t>
            </a:r>
            <a:r>
              <a:rPr lang="de-DE" dirty="0"/>
              <a:t> </a:t>
            </a:r>
            <a:r>
              <a:rPr lang="de-DE" dirty="0" err="1"/>
              <a:t>iurioru</a:t>
            </a:r>
            <a:r>
              <a:rPr lang="de-DE" dirty="0"/>
              <a:t> </a:t>
            </a:r>
            <a:r>
              <a:rPr lang="de-DE" dirty="0" err="1"/>
              <a:t>ptatem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porro</a:t>
            </a:r>
            <a:r>
              <a:rPr lang="de-DE" dirty="0"/>
              <a:t>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siminiam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voloribus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dias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moluptaturia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aperia</a:t>
            </a:r>
            <a:r>
              <a:rPr lang="de-DE" dirty="0"/>
              <a:t> </a:t>
            </a:r>
            <a:r>
              <a:rPr lang="de-DE" dirty="0" err="1"/>
              <a:t>diores</a:t>
            </a:r>
            <a:r>
              <a:rPr lang="de-DE" dirty="0"/>
              <a:t> </a:t>
            </a:r>
            <a:r>
              <a:rPr lang="de-DE" dirty="0" err="1"/>
              <a:t>expe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tiorpossecum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maionse</a:t>
            </a:r>
            <a:r>
              <a:rPr lang="de-DE" dirty="0"/>
              <a:t> </a:t>
            </a:r>
            <a:r>
              <a:rPr lang="de-DE" dirty="0" err="1"/>
              <a:t>quatia</a:t>
            </a:r>
            <a:r>
              <a:rPr lang="de-DE" dirty="0"/>
              <a:t> </a:t>
            </a:r>
            <a:r>
              <a:rPr lang="de-DE" dirty="0" err="1"/>
              <a:t>quostrunti</a:t>
            </a:r>
            <a:r>
              <a:rPr lang="de-DE" dirty="0"/>
              <a:t> </a:t>
            </a:r>
            <a:r>
              <a:rPr lang="de-DE" dirty="0" err="1"/>
              <a:t>vendi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et </a:t>
            </a:r>
            <a:r>
              <a:rPr lang="de-DE" dirty="0" err="1"/>
              <a:t>ute</a:t>
            </a:r>
            <a:r>
              <a:rPr lang="de-DE" dirty="0"/>
              <a:t> et es </a:t>
            </a:r>
            <a:r>
              <a:rPr lang="de-DE" dirty="0" err="1"/>
              <a:t>delles</a:t>
            </a:r>
            <a:r>
              <a:rPr lang="de-DE" dirty="0"/>
              <a:t> </a:t>
            </a:r>
            <a:r>
              <a:rPr lang="de-DE" dirty="0" err="1"/>
              <a:t>alictotatem</a:t>
            </a:r>
            <a:r>
              <a:rPr lang="de-DE" dirty="0"/>
              <a:t> </a:t>
            </a:r>
            <a:r>
              <a:rPr lang="de-DE" dirty="0" err="1"/>
              <a:t>aditi</a:t>
            </a:r>
            <a:r>
              <a:rPr lang="de-DE" dirty="0"/>
              <a:t> quo es </a:t>
            </a:r>
            <a:r>
              <a:rPr lang="de-DE" dirty="0" err="1"/>
              <a:t>re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Ehendel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utaeritat</a:t>
            </a:r>
            <a:r>
              <a:rPr lang="de-DE" dirty="0"/>
              <a:t> </a:t>
            </a:r>
            <a:r>
              <a:rPr lang="de-DE" dirty="0" err="1"/>
              <a:t>autae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ex et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excessum</a:t>
            </a:r>
            <a:r>
              <a:rPr lang="de-DE" dirty="0"/>
              <a:t> </a:t>
            </a:r>
            <a:r>
              <a:rPr lang="de-DE" dirty="0" err="1"/>
              <a:t>rempore</a:t>
            </a:r>
            <a:r>
              <a:rPr lang="de-DE" dirty="0"/>
              <a:t> </a:t>
            </a:r>
            <a:r>
              <a:rPr lang="de-DE" dirty="0" err="1"/>
              <a:t>pudaeceriam</a:t>
            </a:r>
            <a:r>
              <a:rPr lang="de-DE" dirty="0"/>
              <a:t> </a:t>
            </a:r>
            <a:r>
              <a:rPr lang="de-DE" dirty="0" err="1"/>
              <a:t>lis</a:t>
            </a:r>
            <a:r>
              <a:rPr lang="de-DE" dirty="0"/>
              <a:t> </a:t>
            </a:r>
            <a:r>
              <a:rPr lang="de-DE" dirty="0" err="1"/>
              <a:t>expersperum</a:t>
            </a:r>
            <a:r>
              <a:rPr lang="de-DE" dirty="0"/>
              <a:t> </a:t>
            </a:r>
            <a:r>
              <a:rPr lang="de-DE" dirty="0" err="1"/>
              <a:t>ius</a:t>
            </a:r>
            <a:r>
              <a:rPr lang="de-DE" dirty="0"/>
              <a:t>, </a:t>
            </a:r>
            <a:r>
              <a:rPr lang="de-DE" dirty="0" err="1"/>
              <a:t>siti</a:t>
            </a:r>
            <a:r>
              <a:rPr lang="de-DE" dirty="0"/>
              <a:t> </a:t>
            </a:r>
            <a:r>
              <a:rPr lang="de-DE" dirty="0" err="1"/>
              <a:t>dissus</a:t>
            </a:r>
            <a:r>
              <a:rPr lang="de-DE" dirty="0"/>
              <a:t> et od.</a:t>
            </a:r>
          </a:p>
        </p:txBody>
      </p:sp>
      <p:sp>
        <p:nvSpPr>
          <p:cNvPr id="64" name="Inhaltsplatzhalter 2">
            <a:extLst>
              <a:ext uri="{FF2B5EF4-FFF2-40B4-BE49-F238E27FC236}">
                <a16:creationId xmlns="" xmlns:a16="http://schemas.microsoft.com/office/drawing/2014/main" id="{1DF74A11-4BF7-4C21-8F25-D3C749CF556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 err="1"/>
              <a:t>Oluptaturia</a:t>
            </a:r>
            <a:r>
              <a:rPr lang="de-DE" dirty="0"/>
              <a:t> au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moluptatiae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quiberum</a:t>
            </a:r>
            <a:r>
              <a:rPr lang="de-DE" dirty="0"/>
              <a:t> </a:t>
            </a:r>
            <a:r>
              <a:rPr lang="de-DE" dirty="0" err="1"/>
              <a:t>licimus</a:t>
            </a:r>
            <a:r>
              <a:rPr lang="de-DE" dirty="0"/>
              <a:t>:</a:t>
            </a:r>
          </a:p>
          <a:p>
            <a:pPr lvl="3">
              <a:buClr>
                <a:schemeClr val="accent6"/>
              </a:buClr>
            </a:pPr>
            <a:r>
              <a:rPr lang="de-DE" dirty="0" smtClean="0"/>
              <a:t>A </a:t>
            </a:r>
            <a:r>
              <a:rPr lang="de-DE" dirty="0" err="1"/>
              <a:t>tiorpos</a:t>
            </a:r>
            <a:r>
              <a:rPr lang="de-DE" dirty="0"/>
              <a:t> </a:t>
            </a:r>
            <a:r>
              <a:rPr lang="de-DE" dirty="0" err="1"/>
              <a:t>Evendempost</a:t>
            </a:r>
            <a:r>
              <a:rPr lang="de-DE" dirty="0"/>
              <a:t> </a:t>
            </a:r>
            <a:r>
              <a:rPr lang="de-DE" dirty="0" err="1"/>
              <a:t>quat</a:t>
            </a:r>
            <a:r>
              <a:rPr lang="de-DE" dirty="0"/>
              <a:t> </a:t>
            </a:r>
            <a:r>
              <a:rPr lang="de-DE" dirty="0" err="1"/>
              <a:t>Parum</a:t>
            </a:r>
            <a:endParaRPr lang="de-DE" dirty="0"/>
          </a:p>
          <a:p>
            <a:pPr lvl="3">
              <a:buClr>
                <a:schemeClr val="accent6"/>
              </a:buClr>
            </a:pPr>
            <a:r>
              <a:rPr lang="de-DE" dirty="0" err="1"/>
              <a:t>Ium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culpa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rehenia</a:t>
            </a:r>
            <a:r>
              <a:rPr lang="de-DE" dirty="0"/>
              <a:t> veni </a:t>
            </a:r>
            <a:r>
              <a:rPr lang="de-DE" dirty="0" err="1"/>
              <a:t>nonsecabo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doluptias</a:t>
            </a:r>
            <a:r>
              <a:rPr lang="de-DE" dirty="0"/>
              <a:t> </a:t>
            </a:r>
            <a:r>
              <a:rPr lang="de-DE" dirty="0" err="1"/>
              <a:t>ni</a:t>
            </a:r>
            <a:r>
              <a:rPr lang="de-DE" dirty="0"/>
              <a:t> non </a:t>
            </a:r>
            <a:r>
              <a:rPr lang="de-DE" dirty="0" err="1"/>
              <a:t>prat</a:t>
            </a:r>
            <a:r>
              <a:rPr lang="de-DE" dirty="0"/>
              <a:t> </a:t>
            </a:r>
            <a:r>
              <a:rPr lang="de-DE" dirty="0" err="1"/>
              <a:t>anduciunt</a:t>
            </a:r>
            <a:r>
              <a:rPr lang="de-DE" dirty="0"/>
              <a:t> </a:t>
            </a:r>
            <a:r>
              <a:rPr lang="de-DE" dirty="0" err="1"/>
              <a:t>laborec</a:t>
            </a:r>
            <a:r>
              <a:rPr lang="de-DE" dirty="0"/>
              <a:t> Musa </a:t>
            </a:r>
            <a:r>
              <a:rPr lang="de-DE" dirty="0" err="1"/>
              <a:t>doluptatias</a:t>
            </a:r>
            <a:r>
              <a:rPr lang="de-DE" dirty="0"/>
              <a:t> et </a:t>
            </a:r>
            <a:r>
              <a:rPr lang="de-DE" dirty="0" err="1"/>
              <a:t>excesci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acea</a:t>
            </a:r>
            <a:r>
              <a:rPr lang="de-DE" dirty="0"/>
              <a:t> des</a:t>
            </a:r>
          </a:p>
          <a:p>
            <a:pPr lvl="5">
              <a:buClr>
                <a:schemeClr val="accent6"/>
              </a:buClr>
            </a:pPr>
            <a:r>
              <a:rPr lang="de-DE" dirty="0"/>
              <a:t>Re pro </a:t>
            </a:r>
            <a:r>
              <a:rPr lang="de-DE" dirty="0" err="1"/>
              <a:t>culpariasi</a:t>
            </a:r>
            <a:r>
              <a:rPr lang="de-DE" dirty="0"/>
              <a:t> </a:t>
            </a:r>
            <a:r>
              <a:rPr lang="de-DE" dirty="0" err="1"/>
              <a:t>niende</a:t>
            </a:r>
            <a:r>
              <a:rPr lang="de-DE" dirty="0"/>
              <a:t> </a:t>
            </a:r>
            <a:r>
              <a:rPr lang="de-DE" dirty="0" err="1"/>
              <a:t>nem</a:t>
            </a:r>
            <a:r>
              <a:rPr lang="de-DE" dirty="0"/>
              <a:t> </a:t>
            </a:r>
            <a:r>
              <a:rPr lang="de-DE" dirty="0" err="1"/>
              <a:t>fugitibus</a:t>
            </a:r>
            <a:r>
              <a:rPr lang="de-DE" dirty="0"/>
              <a:t> </a:t>
            </a:r>
            <a:r>
              <a:rPr lang="de-DE" dirty="0" err="1"/>
              <a:t>excero</a:t>
            </a:r>
            <a:r>
              <a:rPr lang="de-DE" dirty="0"/>
              <a:t> </a:t>
            </a:r>
            <a:r>
              <a:rPr lang="de-DE" dirty="0" err="1"/>
              <a:t>consequodit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vitiaspe</a:t>
            </a:r>
            <a:r>
              <a:rPr lang="de-DE" dirty="0"/>
              <a:t> </a:t>
            </a:r>
            <a:r>
              <a:rPr lang="de-DE" dirty="0" err="1"/>
              <a:t>consedionest</a:t>
            </a:r>
            <a:r>
              <a:rPr lang="de-DE" dirty="0"/>
              <a:t> 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="" xmlns:a16="http://schemas.microsoft.com/office/drawing/2014/main" id="{F741B53A-826E-4407-B9C8-198A65B1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49" y="1252202"/>
            <a:ext cx="2916605" cy="9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="" xmlns:a16="http://schemas.microsoft.com/office/drawing/2014/main" id="{C25BAF1A-A46A-4842-B347-F4B3047B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Überschrift in der Arial Narrow </a:t>
            </a:r>
            <a:r>
              <a:rPr lang="de-DE" dirty="0" err="1"/>
              <a:t>Bold</a:t>
            </a:r>
            <a:r>
              <a:rPr lang="de-DE" dirty="0"/>
              <a:t> mit 20 Punkt</a:t>
            </a:r>
          </a:p>
        </p:txBody>
      </p:sp>
      <p:pic>
        <p:nvPicPr>
          <p:cNvPr id="20" name="Inhaltsplatzhalter 19">
            <a:extLst>
              <a:ext uri="{FF2B5EF4-FFF2-40B4-BE49-F238E27FC236}">
                <a16:creationId xmlns="" xmlns:a16="http://schemas.microsoft.com/office/drawing/2014/main" id="{E59D89CF-AF2D-4119-86A2-31C9C0B74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52" y="1860550"/>
            <a:ext cx="7483474" cy="4130675"/>
          </a:xfrm>
        </p:spPr>
      </p:pic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E30ADFBE-45CE-44CF-B260-40F665CCC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7B6A41B-22EC-4E15-B6B2-BDBE9D81A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96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C4D9DE95-EA83-498C-BEDC-249113F0C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NAME FACHBEREICH ODER INSTITUTION</a:t>
            </a:r>
            <a:endParaRPr lang="de-DE" dirty="0"/>
          </a:p>
        </p:txBody>
      </p:sp>
      <p:sp>
        <p:nvSpPr>
          <p:cNvPr id="11" name="Untertitel 10">
            <a:extLst>
              <a:ext uri="{FF2B5EF4-FFF2-40B4-BE49-F238E27FC236}">
                <a16:creationId xmlns="" xmlns:a16="http://schemas.microsoft.com/office/drawing/2014/main" id="{BD2CC3AF-FF74-4466-906F-4D3E03712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UNTERTITEL DER PRÄSENTATION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B97DA37-3EE3-41FB-B8FA-7BF0D7FF733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3E98F31-494E-4FB3-893E-043A6F1A6A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0" name="Vertikaler Textplatzhalter 19">
            <a:extLst>
              <a:ext uri="{FF2B5EF4-FFF2-40B4-BE49-F238E27FC236}">
                <a16:creationId xmlns="" xmlns:a16="http://schemas.microsoft.com/office/drawing/2014/main" id="{A04D19C0-AC80-4ECC-9944-E32DCDAEAD56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0" y="5076000"/>
            <a:ext cx="4093780" cy="644792"/>
          </a:xfrm>
        </p:spPr>
        <p:txBody>
          <a:bodyPr/>
          <a:lstStyle/>
          <a:p>
            <a:r>
              <a:rPr lang="de-DE" dirty="0"/>
              <a:t>IN UPB-ORANGE</a:t>
            </a:r>
          </a:p>
        </p:txBody>
      </p:sp>
      <p:sp>
        <p:nvSpPr>
          <p:cNvPr id="21" name="Vertikaler Textplatzhalter 20">
            <a:extLst>
              <a:ext uri="{FF2B5EF4-FFF2-40B4-BE49-F238E27FC236}">
                <a16:creationId xmlns="" xmlns:a16="http://schemas.microsoft.com/office/drawing/2014/main" id="{35F24A12-EEAE-48CE-86B8-70388F3FD52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0" y="4392494"/>
            <a:ext cx="5658311" cy="644792"/>
          </a:xfrm>
        </p:spPr>
        <p:txBody>
          <a:bodyPr/>
          <a:lstStyle/>
          <a:p>
            <a:r>
              <a:rPr lang="de-DE" dirty="0"/>
              <a:t>DREIZEILIGE HEADLINE</a:t>
            </a:r>
          </a:p>
        </p:txBody>
      </p:sp>
      <p:sp>
        <p:nvSpPr>
          <p:cNvPr id="23" name="Vertikaler Textplatzhalter 22">
            <a:extLst>
              <a:ext uri="{FF2B5EF4-FFF2-40B4-BE49-F238E27FC236}">
                <a16:creationId xmlns="" xmlns:a16="http://schemas.microsoft.com/office/drawing/2014/main" id="{7D72D97A-3C53-448D-92E3-A3B6BF104EBD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0" y="3708988"/>
            <a:ext cx="5020315" cy="644792"/>
          </a:xfrm>
        </p:spPr>
        <p:txBody>
          <a:bodyPr/>
          <a:lstStyle/>
          <a:p>
            <a:r>
              <a:rPr lang="de-DE" dirty="0"/>
              <a:t>HIER STEHT EINE (Ä)</a:t>
            </a:r>
          </a:p>
        </p:txBody>
      </p:sp>
      <p:pic>
        <p:nvPicPr>
          <p:cNvPr id="32" name="Bildplatzhalter 27">
            <a:extLst>
              <a:ext uri="{FF2B5EF4-FFF2-40B4-BE49-F238E27FC236}">
                <a16:creationId xmlns="" xmlns:a16="http://schemas.microsoft.com/office/drawing/2014/main" id="{4A42C29A-3C6A-4CAB-9CFF-229AE69D2A3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406" r="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6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3107B219-65E2-46C8-9671-55FF0150C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 GESETZT</a:t>
            </a:r>
            <a:endParaRPr lang="de-DE" dirty="0"/>
          </a:p>
        </p:txBody>
      </p:sp>
      <p:sp>
        <p:nvSpPr>
          <p:cNvPr id="20" name="Untertitel 19">
            <a:extLst>
              <a:ext uri="{FF2B5EF4-FFF2-40B4-BE49-F238E27FC236}">
                <a16:creationId xmlns="" xmlns:a16="http://schemas.microsoft.com/office/drawing/2014/main" id="{54DFA1E7-980B-4DC4-B0CA-03A06FB96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UNTERTITEL DER PRÄSENTATION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C41B1EB-D15A-4738-A242-44FFB8D4241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2CABDA9-D213-478D-8812-DD37EE9587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0" name="Vertikaler Textplatzhalter 29">
            <a:extLst>
              <a:ext uri="{FF2B5EF4-FFF2-40B4-BE49-F238E27FC236}">
                <a16:creationId xmlns="" xmlns:a16="http://schemas.microsoft.com/office/drawing/2014/main" id="{A467A1D7-284E-49E5-BD32-EE82A87C0826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0" y="5076000"/>
            <a:ext cx="4012411" cy="644792"/>
          </a:xfrm>
        </p:spPr>
        <p:txBody>
          <a:bodyPr/>
          <a:lstStyle/>
          <a:p>
            <a:r>
              <a:rPr lang="de-DE" dirty="0"/>
              <a:t>ARIAL NARROW</a:t>
            </a:r>
          </a:p>
        </p:txBody>
      </p:sp>
      <p:sp>
        <p:nvSpPr>
          <p:cNvPr id="31" name="Vertikaler Textplatzhalter 30">
            <a:extLst>
              <a:ext uri="{FF2B5EF4-FFF2-40B4-BE49-F238E27FC236}">
                <a16:creationId xmlns="" xmlns:a16="http://schemas.microsoft.com/office/drawing/2014/main" id="{DA7E54CC-2AF4-4DE0-9385-537A57D8A27C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0" y="4392494"/>
            <a:ext cx="5541291" cy="644792"/>
          </a:xfrm>
        </p:spPr>
        <p:txBody>
          <a:bodyPr/>
          <a:lstStyle/>
          <a:p>
            <a:r>
              <a:rPr lang="de-DE" dirty="0"/>
              <a:t>IN UPB-GRÜN AUS DER</a:t>
            </a:r>
          </a:p>
        </p:txBody>
      </p:sp>
      <p:sp>
        <p:nvSpPr>
          <p:cNvPr id="33" name="Vertikaler Textplatzhalter 32">
            <a:extLst>
              <a:ext uri="{FF2B5EF4-FFF2-40B4-BE49-F238E27FC236}">
                <a16:creationId xmlns="" xmlns:a16="http://schemas.microsoft.com/office/drawing/2014/main" id="{1FEEEFCE-A4C1-40CA-8097-57E807D708FA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0" y="3708988"/>
            <a:ext cx="5634265" cy="644792"/>
          </a:xfrm>
        </p:spPr>
        <p:txBody>
          <a:bodyPr/>
          <a:lstStyle/>
          <a:p>
            <a:r>
              <a:rPr lang="de-DE" dirty="0"/>
              <a:t>VIERZEILIGE HEADLINE</a:t>
            </a:r>
          </a:p>
        </p:txBody>
      </p:sp>
      <p:sp>
        <p:nvSpPr>
          <p:cNvPr id="34" name="Vertikaler Textplatzhalter 33">
            <a:extLst>
              <a:ext uri="{FF2B5EF4-FFF2-40B4-BE49-F238E27FC236}">
                <a16:creationId xmlns="" xmlns:a16="http://schemas.microsoft.com/office/drawing/2014/main" id="{17AD90D2-0FD4-4E31-BAA4-3E04C7585920}"/>
              </a:ext>
            </a:extLst>
          </p:cNvPr>
          <p:cNvSpPr>
            <a:spLocks noGrp="1"/>
          </p:cNvSpPr>
          <p:nvPr>
            <p:ph type="body" orient="vert" idx="23"/>
          </p:nvPr>
        </p:nvSpPr>
        <p:spPr>
          <a:xfrm>
            <a:off x="0" y="3024000"/>
            <a:ext cx="5020315" cy="644792"/>
          </a:xfrm>
        </p:spPr>
        <p:txBody>
          <a:bodyPr/>
          <a:lstStyle/>
          <a:p>
            <a:r>
              <a:rPr lang="de-DE" dirty="0"/>
              <a:t>HIER STEHT EINE (Ä)</a:t>
            </a:r>
          </a:p>
        </p:txBody>
      </p:sp>
      <p:pic>
        <p:nvPicPr>
          <p:cNvPr id="44" name="Bildplatzhalter 27">
            <a:extLst>
              <a:ext uri="{FF2B5EF4-FFF2-40B4-BE49-F238E27FC236}">
                <a16:creationId xmlns="" xmlns:a16="http://schemas.microsoft.com/office/drawing/2014/main" id="{7C7786FE-E8BE-4A52-982D-D8479C1EE1E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406" r="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65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C4D9DE95-EA83-498C-BEDC-249113F0C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NAME FACHBEREICH ODER INSTITUTION</a:t>
            </a:r>
            <a:endParaRPr lang="de-DE" dirty="0"/>
          </a:p>
        </p:txBody>
      </p:sp>
      <p:sp>
        <p:nvSpPr>
          <p:cNvPr id="11" name="Untertitel 10">
            <a:extLst>
              <a:ext uri="{FF2B5EF4-FFF2-40B4-BE49-F238E27FC236}">
                <a16:creationId xmlns="" xmlns:a16="http://schemas.microsoft.com/office/drawing/2014/main" id="{BD2CC3AF-FF74-4466-906F-4D3E03712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UNTERTITEL DER PRÄSENTATION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B97DA37-3EE3-41FB-B8FA-7BF0D7FF733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3E98F31-494E-4FB3-893E-043A6F1A6A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0" name="Vertikaler Textplatzhalter 19">
            <a:extLst>
              <a:ext uri="{FF2B5EF4-FFF2-40B4-BE49-F238E27FC236}">
                <a16:creationId xmlns="" xmlns:a16="http://schemas.microsoft.com/office/drawing/2014/main" id="{A04D19C0-AC80-4ECC-9944-E32DCDAEAD56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0" y="5076000"/>
            <a:ext cx="3798827" cy="644792"/>
          </a:xfrm>
          <a:solidFill>
            <a:schemeClr val="accent6"/>
          </a:solidFill>
        </p:spPr>
        <p:txBody>
          <a:bodyPr/>
          <a:lstStyle/>
          <a:p>
            <a:r>
              <a:rPr lang="de-DE" dirty="0"/>
              <a:t>IN UPB-CASSIS</a:t>
            </a:r>
          </a:p>
        </p:txBody>
      </p:sp>
      <p:sp>
        <p:nvSpPr>
          <p:cNvPr id="21" name="Vertikaler Textplatzhalter 20">
            <a:extLst>
              <a:ext uri="{FF2B5EF4-FFF2-40B4-BE49-F238E27FC236}">
                <a16:creationId xmlns="" xmlns:a16="http://schemas.microsoft.com/office/drawing/2014/main" id="{35F24A12-EEAE-48CE-86B8-70388F3FD52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0" y="4392494"/>
            <a:ext cx="5658311" cy="644792"/>
          </a:xfrm>
          <a:solidFill>
            <a:schemeClr val="accent6"/>
          </a:solidFill>
        </p:spPr>
        <p:txBody>
          <a:bodyPr/>
          <a:lstStyle/>
          <a:p>
            <a:r>
              <a:rPr lang="de-DE" dirty="0"/>
              <a:t>DREIZEILIGE HEADLINE</a:t>
            </a:r>
          </a:p>
        </p:txBody>
      </p:sp>
      <p:sp>
        <p:nvSpPr>
          <p:cNvPr id="23" name="Vertikaler Textplatzhalter 22">
            <a:extLst>
              <a:ext uri="{FF2B5EF4-FFF2-40B4-BE49-F238E27FC236}">
                <a16:creationId xmlns="" xmlns:a16="http://schemas.microsoft.com/office/drawing/2014/main" id="{7D72D97A-3C53-448D-92E3-A3B6BF104EBD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0" y="3708988"/>
            <a:ext cx="5020315" cy="644792"/>
          </a:xfrm>
          <a:solidFill>
            <a:schemeClr val="accent6"/>
          </a:solidFill>
        </p:spPr>
        <p:txBody>
          <a:bodyPr/>
          <a:lstStyle/>
          <a:p>
            <a:r>
              <a:rPr lang="de-DE" dirty="0"/>
              <a:t>HIER STEHT EINE (Ä)</a:t>
            </a:r>
          </a:p>
        </p:txBody>
      </p:sp>
      <p:pic>
        <p:nvPicPr>
          <p:cNvPr id="12" name="Bildplatzhalter 27">
            <a:extLst>
              <a:ext uri="{FF2B5EF4-FFF2-40B4-BE49-F238E27FC236}">
                <a16:creationId xmlns="" xmlns:a16="http://schemas.microsoft.com/office/drawing/2014/main" id="{12CAD78D-3CD9-4B0F-8044-96A7B244B23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406" r="406"/>
          <a:stretch>
            <a:fillRect/>
          </a:stretch>
        </p:blipFill>
        <p:spPr>
          <a:xfrm>
            <a:off x="4625976" y="0"/>
            <a:ext cx="4518025" cy="4068763"/>
          </a:xfrm>
        </p:spPr>
      </p:pic>
    </p:spTree>
    <p:extLst>
      <p:ext uri="{BB962C8B-B14F-4D97-AF65-F5344CB8AC3E}">
        <p14:creationId xmlns:p14="http://schemas.microsoft.com/office/powerpoint/2010/main" val="15552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3AB8829B-E209-469F-8C20-55FFD4CD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Hier steht eine zweizeilige Überschrift </a:t>
            </a:r>
            <a:br>
              <a:rPr lang="de-DE" smtClean="0"/>
            </a:br>
            <a:r>
              <a:rPr lang="de-DE" smtClean="0"/>
              <a:t>in der Arial Narrow Bold mit 32 Punkt.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BFF8F599-C9C6-4011-90FC-766A1349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Erste Ebene Fließtext als Einleitung Occusda nienis et velit, tecto quiscip:</a:t>
            </a:r>
          </a:p>
          <a:p>
            <a:pPr lvl="1"/>
            <a:r>
              <a:rPr lang="de-DE" smtClean="0"/>
              <a:t>Zweite Ebene Fließtext Occusda nienis ipitatumquae cuptas et officiis et velit, quiscip</a:t>
            </a:r>
          </a:p>
          <a:p>
            <a:pPr lvl="1"/>
            <a:endParaRPr lang="de-DE" smtClean="0"/>
          </a:p>
          <a:p>
            <a:pPr lvl="2"/>
            <a:r>
              <a:rPr lang="de-DE" smtClean="0"/>
              <a:t>Dritte Ebene Aufzählungspunkt</a:t>
            </a:r>
          </a:p>
          <a:p>
            <a:pPr lvl="2"/>
            <a:r>
              <a:rPr lang="de-DE" smtClean="0"/>
              <a:t>Weiterer Punkt der zweiten Ebene</a:t>
            </a:r>
          </a:p>
          <a:p>
            <a:pPr lvl="3"/>
            <a:r>
              <a:rPr lang="de-DE" smtClean="0"/>
              <a:t>Vierte Ebene am ullabor porectu mquidunt</a:t>
            </a:r>
          </a:p>
          <a:p>
            <a:pPr lvl="3"/>
            <a:r>
              <a:rPr lang="de-DE" smtClean="0"/>
              <a:t>Custo volori quibus dolento et volum que non pores eriti doluptatur acium </a:t>
            </a:r>
            <a:br>
              <a:rPr lang="de-DE" smtClean="0"/>
            </a:br>
            <a:r>
              <a:rPr lang="de-DE" smtClean="0"/>
              <a:t>si berisciet ex el experfero te remperem qui cuscima gnissit</a:t>
            </a:r>
          </a:p>
          <a:p>
            <a:pPr lvl="4"/>
            <a:r>
              <a:rPr lang="de-DE" smtClean="0"/>
              <a:t>Fünfte Ebene am ullabor porectu mquidunt</a:t>
            </a:r>
          </a:p>
          <a:p>
            <a:pPr lvl="4"/>
            <a:r>
              <a:rPr lang="de-DE" smtClean="0"/>
              <a:t>comnihil iur, et dita doluptatam libea</a:t>
            </a:r>
          </a:p>
          <a:p>
            <a:pPr lvl="5"/>
            <a:r>
              <a:rPr lang="de-DE" smtClean="0"/>
              <a:t>Sechste Ebene Cume debit volupta tistiandit, comnihil iur, et dita doluptatam libea </a:t>
            </a:r>
            <a:br>
              <a:rPr lang="de-DE" smtClean="0"/>
            </a:br>
            <a:r>
              <a:rPr lang="de-DE" smtClean="0"/>
              <a:t>debis sequas dollupti utempel et ipid ut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1728044-E785-4792-ABD0-461FE2774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00F3A07-3F29-4F00-ACF7-2E5A5CBB3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05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Referenzfolie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doppelzeiliger</a:t>
            </a:r>
            <a:r>
              <a:rPr lang="en-GB" dirty="0" smtClean="0"/>
              <a:t> </a:t>
            </a:r>
            <a:r>
              <a:rPr lang="en-GB" dirty="0" err="1" smtClean="0"/>
              <a:t>Überschrift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ganz</a:t>
            </a:r>
            <a:r>
              <a:rPr lang="en-GB" dirty="0" smtClean="0"/>
              <a:t> </a:t>
            </a:r>
            <a:r>
              <a:rPr lang="en-GB" dirty="0" err="1" smtClean="0"/>
              <a:t>viel</a:t>
            </a:r>
            <a:r>
              <a:rPr lang="en-GB" dirty="0" smtClean="0"/>
              <a:t> Text in der </a:t>
            </a:r>
            <a:r>
              <a:rPr lang="en-GB" dirty="0" err="1" smtClean="0"/>
              <a:t>Überschrift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Ebene</a:t>
            </a:r>
            <a:r>
              <a:rPr lang="en-GB" dirty="0" smtClean="0"/>
              <a:t> 1 Text</a:t>
            </a:r>
          </a:p>
          <a:p>
            <a:pPr lvl="1"/>
            <a:r>
              <a:rPr lang="en-GB" dirty="0" err="1" smtClean="0"/>
              <a:t>Ebene</a:t>
            </a:r>
            <a:r>
              <a:rPr lang="en-GB" dirty="0" smtClean="0"/>
              <a:t> 2 Text </a:t>
            </a:r>
          </a:p>
          <a:p>
            <a:pPr lvl="2"/>
            <a:r>
              <a:rPr lang="en-GB" dirty="0" err="1" smtClean="0"/>
              <a:t>Ebene</a:t>
            </a:r>
            <a:r>
              <a:rPr lang="en-GB" dirty="0" smtClean="0"/>
              <a:t> 3 Text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6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4961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einzeilige</a:t>
            </a:r>
            <a:r>
              <a:rPr lang="en-GB" dirty="0" smtClean="0"/>
              <a:t> Headline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Ebene</a:t>
            </a:r>
            <a:r>
              <a:rPr lang="en-GB" dirty="0"/>
              <a:t> 1 Text</a:t>
            </a:r>
          </a:p>
          <a:p>
            <a:pPr lvl="1"/>
            <a:r>
              <a:rPr lang="en-GB" dirty="0" err="1"/>
              <a:t>Ebene</a:t>
            </a:r>
            <a:r>
              <a:rPr lang="en-GB" dirty="0"/>
              <a:t> 2 Text </a:t>
            </a:r>
          </a:p>
          <a:p>
            <a:pPr lvl="2"/>
            <a:r>
              <a:rPr lang="en-GB" dirty="0" err="1"/>
              <a:t>Ebene</a:t>
            </a:r>
            <a:r>
              <a:rPr lang="en-GB" dirty="0"/>
              <a:t> 3 Text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7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0365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Ebene</a:t>
            </a:r>
            <a:r>
              <a:rPr lang="en-GB" dirty="0"/>
              <a:t> 1 Text</a:t>
            </a:r>
          </a:p>
          <a:p>
            <a:pPr lvl="1"/>
            <a:r>
              <a:rPr lang="en-GB" dirty="0" err="1"/>
              <a:t>Ebene</a:t>
            </a:r>
            <a:r>
              <a:rPr lang="en-GB" dirty="0"/>
              <a:t> 2 Text </a:t>
            </a:r>
          </a:p>
          <a:p>
            <a:pPr lvl="2"/>
            <a:r>
              <a:rPr lang="en-GB" dirty="0" err="1"/>
              <a:t>Ebene</a:t>
            </a:r>
            <a:r>
              <a:rPr lang="en-GB" dirty="0"/>
              <a:t> 3 Text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8</a:t>
            </a:fld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477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="" xmlns:a16="http://schemas.microsoft.com/office/drawing/2014/main" id="{9065A69E-5A41-4DAE-A708-FC157EE7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zweizeilige Überschrift </a:t>
            </a:r>
            <a:br>
              <a:rPr lang="de-DE" dirty="0"/>
            </a:br>
            <a:r>
              <a:rPr lang="de-DE" dirty="0"/>
              <a:t>in der Arial Narrow </a:t>
            </a:r>
            <a:r>
              <a:rPr lang="de-DE" dirty="0" err="1"/>
              <a:t>Bold</a:t>
            </a:r>
            <a:r>
              <a:rPr lang="de-DE" dirty="0"/>
              <a:t> mit 32 Punkt.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7558FB1-F40F-4E50-8A29-42D78407A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Name Referent*in und oder Titel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93F7703-3707-4164-B4F6-5B5880CC8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Vertikaler Textplatzhalter 10">
            <a:extLst>
              <a:ext uri="{FF2B5EF4-FFF2-40B4-BE49-F238E27FC236}">
                <a16:creationId xmlns="" xmlns:a16="http://schemas.microsoft.com/office/drawing/2014/main" id="{377141E9-C5F5-4BE5-904B-1E8CF3C32ECD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450850" y="2579687"/>
            <a:ext cx="4121150" cy="3621087"/>
          </a:xfrm>
        </p:spPr>
        <p:txBody>
          <a:bodyPr/>
          <a:lstStyle/>
          <a:p>
            <a:r>
              <a:rPr lang="de-DE" dirty="0" err="1"/>
              <a:t>Ihil</a:t>
            </a:r>
            <a:r>
              <a:rPr lang="de-DE" dirty="0"/>
              <a:t> </a:t>
            </a:r>
            <a:r>
              <a:rPr lang="de-DE" dirty="0" err="1"/>
              <a:t>iurioru</a:t>
            </a:r>
            <a:r>
              <a:rPr lang="de-DE" dirty="0"/>
              <a:t> </a:t>
            </a:r>
            <a:r>
              <a:rPr lang="de-DE" dirty="0" err="1"/>
              <a:t>ptatem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porro</a:t>
            </a:r>
            <a:r>
              <a:rPr lang="de-DE" dirty="0"/>
              <a:t>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simi-niam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voloribus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dias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moluptaturia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aperia</a:t>
            </a:r>
            <a:r>
              <a:rPr lang="de-DE" dirty="0"/>
              <a:t> </a:t>
            </a:r>
            <a:r>
              <a:rPr lang="de-DE" dirty="0" err="1"/>
              <a:t>diores</a:t>
            </a:r>
            <a:r>
              <a:rPr lang="de-DE" dirty="0"/>
              <a:t> </a:t>
            </a:r>
            <a:r>
              <a:rPr lang="de-DE" dirty="0" err="1"/>
              <a:t>expe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tiorposse</a:t>
            </a:r>
            <a:r>
              <a:rPr lang="de-DE" dirty="0"/>
              <a:t>-cum quos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maionse</a:t>
            </a:r>
            <a:r>
              <a:rPr lang="de-DE" dirty="0"/>
              <a:t> </a:t>
            </a:r>
            <a:r>
              <a:rPr lang="de-DE" dirty="0" err="1"/>
              <a:t>quatia</a:t>
            </a:r>
            <a:r>
              <a:rPr lang="de-DE" dirty="0"/>
              <a:t> </a:t>
            </a:r>
            <a:r>
              <a:rPr lang="de-DE" dirty="0" err="1"/>
              <a:t>quostrunti</a:t>
            </a:r>
            <a:r>
              <a:rPr lang="de-DE" dirty="0"/>
              <a:t> </a:t>
            </a:r>
            <a:r>
              <a:rPr lang="de-DE" dirty="0" err="1"/>
              <a:t>vendi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et </a:t>
            </a:r>
            <a:r>
              <a:rPr lang="de-DE" dirty="0" err="1"/>
              <a:t>ute</a:t>
            </a:r>
            <a:r>
              <a:rPr lang="de-DE" dirty="0"/>
              <a:t> et es </a:t>
            </a:r>
            <a:r>
              <a:rPr lang="de-DE" dirty="0" err="1"/>
              <a:t>delles</a:t>
            </a:r>
            <a:r>
              <a:rPr lang="de-DE" dirty="0"/>
              <a:t> </a:t>
            </a:r>
            <a:r>
              <a:rPr lang="de-DE" dirty="0" err="1"/>
              <a:t>alictotatem</a:t>
            </a:r>
            <a:r>
              <a:rPr lang="de-DE" dirty="0"/>
              <a:t> </a:t>
            </a:r>
            <a:r>
              <a:rPr lang="de-DE" dirty="0" err="1"/>
              <a:t>aditi</a:t>
            </a:r>
            <a:r>
              <a:rPr lang="de-DE" dirty="0"/>
              <a:t> quo es </a:t>
            </a:r>
            <a:r>
              <a:rPr lang="de-DE" dirty="0" err="1"/>
              <a:t>re</a:t>
            </a:r>
            <a:r>
              <a:rPr lang="de-DE" dirty="0"/>
              <a:t>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0561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PD_01.potx" id="{80B59CCB-93C5-4A60-A435-0EEA5096093B}" vid="{F90AA9D4-5DD9-4CCF-9F66-61777D3683D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PPT_UPD_Arial_01 (002)</Template>
  <TotalTime>42</TotalTime>
  <Words>595</Words>
  <Application>Microsoft Macintosh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Calibri</vt:lpstr>
      <vt:lpstr>DejaVuSansMonoPowerline</vt:lpstr>
      <vt:lpstr>FiraMonoForPowerline-Bold</vt:lpstr>
      <vt:lpstr>Wingdings 2</vt:lpstr>
      <vt:lpstr>Arial</vt:lpstr>
      <vt:lpstr>POWERPOINT MASTER UNIVERSITÄT PADERBORN</vt:lpstr>
      <vt:lpstr>NAME FACHBEREICH ODER INSTITUTION</vt:lpstr>
      <vt:lpstr>NAME FACHBEREICH ODER INSTITUTION</vt:lpstr>
      <vt:lpstr>NAME FACHBEREICH ODER INSTITUTION ALS ZWEIZEILER GESETZT</vt:lpstr>
      <vt:lpstr>NAME FACHBEREICH ODER INSTITUTION</vt:lpstr>
      <vt:lpstr>Hier steht eine zweizeilige Überschrift  in der Arial Narrow Bold mit 32 Punkt.</vt:lpstr>
      <vt:lpstr>Referenzfolie mit doppelzeiliger Überschrift mit ganz viel Text in der Überschrift  </vt:lpstr>
      <vt:lpstr>Eine einzeilige Headline </vt:lpstr>
      <vt:lpstr>PowerPoint Presentation</vt:lpstr>
      <vt:lpstr>Hier steht eine zweizeilige Überschrift  in der Arial Narrow Bold mit 32 Punkt.</vt:lpstr>
      <vt:lpstr>Hier steht eine dreizeilige Überschrift  in der Arial Narrow Bold mit 32 Punkt in UPB-Orange</vt:lpstr>
      <vt:lpstr>Hier steht eine  dreizeilige Überschrift  in der Arial Narrow</vt:lpstr>
      <vt:lpstr>Hier steht eine kurze  zweizeilige Überschrift </vt:lpstr>
      <vt:lpstr>Hier steht eine Überschrift in der Arial Narrow Bold mit 20 Punkt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FACHBEREICH ODER INSTITUTION</dc:title>
  <dc:creator>Cramer, Christina</dc:creator>
  <cp:lastModifiedBy>Holger Karl</cp:lastModifiedBy>
  <cp:revision>18</cp:revision>
  <dcterms:created xsi:type="dcterms:W3CDTF">2018-04-26T11:38:10Z</dcterms:created>
  <dcterms:modified xsi:type="dcterms:W3CDTF">2018-06-20T09:13:11Z</dcterms:modified>
</cp:coreProperties>
</file>